
<file path=[Content_Types].xml><?xml version="1.0" encoding="utf-8"?>
<Types xmlns="http://schemas.openxmlformats.org/package/2006/content-types">
  <Default Extension="wav" ContentType="audio/x-wav"/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308" r:id="rId3"/>
    <p:sldId id="331" r:id="rId4"/>
    <p:sldId id="335" r:id="rId5"/>
    <p:sldId id="333" r:id="rId6"/>
    <p:sldId id="334" r:id="rId7"/>
    <p:sldId id="320" r:id="rId8"/>
    <p:sldId id="325" r:id="rId9"/>
    <p:sldId id="326" r:id="rId10"/>
    <p:sldId id="327" r:id="rId11"/>
    <p:sldId id="328" r:id="rId12"/>
    <p:sldId id="329" r:id="rId13"/>
    <p:sldId id="330" r:id="rId14"/>
    <p:sldId id="303" r:id="rId15"/>
    <p:sldId id="314" r:id="rId16"/>
    <p:sldId id="315" r:id="rId17"/>
    <p:sldId id="305" r:id="rId19"/>
    <p:sldId id="313" r:id="rId20"/>
    <p:sldId id="296" r:id="rId2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ctr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48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l" eaLnBrk="1" hangingPunct="1"/>
            <a:endParaRPr lang="en-US" altLang="zh-CN" sz="1200"/>
          </a:p>
        </p:txBody>
      </p:sp>
      <p:sp>
        <p:nvSpPr>
          <p:cNvPr id="20483" name="Rectangle 3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en-US" altLang="zh-CN" sz="1200"/>
          </a:p>
        </p:txBody>
      </p:sp>
      <p:sp>
        <p:nvSpPr>
          <p:cNvPr id="20484" name="Rectangle 4"/>
          <p:cNvSpPr>
            <a:spLocks noRot="1" noTextEdi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0485" name="Rectangle 5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0486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l" eaLnBrk="1" hangingPunct="1"/>
            <a:endParaRPr lang="en-US" altLang="zh-CN" sz="1200"/>
          </a:p>
        </p:txBody>
      </p:sp>
      <p:sp>
        <p:nvSpPr>
          <p:cNvPr id="20487" name="Rectangle 7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  <p:sp>
        <p:nvSpPr>
          <p:cNvPr id="2150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zh-CN" sz="1200" u="none" baseline="0">
              <a:solidFill>
                <a:srgbClr val="000000"/>
              </a:solidFill>
              <a:effectLst/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l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4.pn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png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png"/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7" descr="0ff41bd5ad6eddc4a799612d38dbb6fd536633e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938"/>
            <a:ext cx="9144000" cy="684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Text Box 8"/>
          <p:cNvSpPr/>
          <p:nvPr/>
        </p:nvSpPr>
        <p:spPr>
          <a:xfrm>
            <a:off x="323850" y="765175"/>
            <a:ext cx="66960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000" b="1"/>
              <a:t>人教新课标三年级数学上册</a:t>
            </a:r>
            <a:endParaRPr lang="zh-CN" altLang="en-US" sz="4000" b="1"/>
          </a:p>
        </p:txBody>
      </p:sp>
      <p:sp>
        <p:nvSpPr>
          <p:cNvPr id="2052" name="Text Box 9"/>
          <p:cNvSpPr/>
          <p:nvPr/>
        </p:nvSpPr>
        <p:spPr>
          <a:xfrm>
            <a:off x="2484438" y="2349500"/>
            <a:ext cx="3455987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6000" b="1"/>
              <a:t> </a:t>
            </a:r>
            <a:r>
              <a:rPr lang="zh-CN" altLang="en-US" sz="6000" b="1"/>
              <a:t>周    长</a:t>
            </a:r>
            <a:endParaRPr lang="zh-CN" altLang="en-US" sz="6000" b="1"/>
          </a:p>
        </p:txBody>
      </p:sp>
      <p:sp>
        <p:nvSpPr>
          <p:cNvPr id="2053" name="Text Box 10"/>
          <p:cNvSpPr/>
          <p:nvPr/>
        </p:nvSpPr>
        <p:spPr>
          <a:xfrm>
            <a:off x="3563938" y="5589588"/>
            <a:ext cx="511175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zh-CN" altLang="en-US" sz="4400" b="1"/>
              <a:t>实验小学：赵立特</a:t>
            </a:r>
            <a:endParaRPr lang="zh-CN" altLang="en-US" sz="4400" b="1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9975" y="0"/>
            <a:ext cx="3770313" cy="4105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Freeform 3"/>
          <p:cNvSpPr/>
          <p:nvPr/>
        </p:nvSpPr>
        <p:spPr>
          <a:xfrm>
            <a:off x="2011363" y="862013"/>
            <a:ext cx="5337175" cy="3487737"/>
          </a:xfrm>
          <a:noFill/>
          <a:ln w="101600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1268" name="Picture 4" descr="chi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410200"/>
            <a:ext cx="8534400" cy="11064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5513" y="260350"/>
            <a:ext cx="3770312" cy="4105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291" name="Picture 3" descr="chi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410200"/>
            <a:ext cx="8534400" cy="1106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2" name="Freeform 4"/>
          <p:cNvSpPr/>
          <p:nvPr/>
        </p:nvSpPr>
        <p:spPr>
          <a:xfrm>
            <a:off x="627063" y="3729038"/>
            <a:ext cx="6629400" cy="1155700"/>
          </a:xfrm>
          <a:noFill/>
          <a:ln w="101600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55875" y="692150"/>
            <a:ext cx="3770313" cy="41052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3315" name="Line 3"/>
          <p:cNvCxnSpPr/>
          <p:nvPr/>
        </p:nvCxnSpPr>
        <p:spPr>
          <a:xfrm>
            <a:off x="1447800" y="5486400"/>
            <a:ext cx="5638800" cy="0"/>
          </a:xfrm>
          <a:prstGeom prst="line">
            <a:avLst/>
          </a:prstGeom>
          <a:ln w="101600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</p:cxnSp>
      <p:pic>
        <p:nvPicPr>
          <p:cNvPr id="13316" name="Picture 4" descr="chi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410200"/>
            <a:ext cx="8534400" cy="1106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7" name="Freeform 5"/>
          <p:cNvSpPr/>
          <p:nvPr/>
        </p:nvSpPr>
        <p:spPr>
          <a:xfrm>
            <a:off x="457200" y="5562600"/>
            <a:ext cx="8096250" cy="12700"/>
          </a:xfrm>
          <a:noFill/>
          <a:ln w="101600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6362" y="-25400"/>
            <a:ext cx="9431337" cy="7054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Rectangle 3"/>
          <p:cNvSpPr/>
          <p:nvPr/>
        </p:nvSpPr>
        <p:spPr>
          <a:xfrm>
            <a:off x="0" y="836613"/>
            <a:ext cx="9431338" cy="5832475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rgbClr val="0066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14340" name="Freeform 4"/>
          <p:cNvSpPr/>
          <p:nvPr/>
        </p:nvSpPr>
        <p:spPr>
          <a:xfrm>
            <a:off x="5724525" y="4292600"/>
            <a:ext cx="1873250" cy="1511300"/>
          </a:xfrm>
          <a:noFill/>
          <a:ln w="5715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4341" name="WordArt 6"/>
          <p:cNvSpPr/>
          <p:nvPr/>
        </p:nvSpPr>
        <p:spPr>
          <a:xfrm>
            <a:off x="5364163" y="4724400"/>
            <a:ext cx="1871662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40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en-US" altLang="zh-CN" sz="40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42" name="AutoShape 7"/>
          <p:cNvSpPr/>
          <p:nvPr/>
        </p:nvSpPr>
        <p:spPr>
          <a:xfrm rot="7800000">
            <a:off x="715963" y="4664075"/>
            <a:ext cx="2376487" cy="2009775"/>
          </a:xfrm>
          <a:prstGeom prst="rtTriangle">
            <a:avLst/>
          </a:prstGeom>
          <a:solidFill>
            <a:schemeClr val="bg1"/>
          </a:solidFill>
          <a:ln w="571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14343" name="Text Box 10"/>
          <p:cNvSpPr/>
          <p:nvPr/>
        </p:nvSpPr>
        <p:spPr>
          <a:xfrm>
            <a:off x="5940425" y="3357563"/>
            <a:ext cx="1512888" cy="396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2000" b="1">
                <a:solidFill>
                  <a:srgbClr val="FF0066"/>
                </a:solidFill>
              </a:rPr>
              <a:t> </a:t>
            </a:r>
            <a:endParaRPr lang="en-US" altLang="zh-CN" sz="2000" b="1">
              <a:solidFill>
                <a:srgbClr val="FF0066"/>
              </a:solidFill>
            </a:endParaRPr>
          </a:p>
        </p:txBody>
      </p:sp>
      <p:sp>
        <p:nvSpPr>
          <p:cNvPr id="14344" name="Oval 12"/>
          <p:cNvSpPr/>
          <p:nvPr/>
        </p:nvSpPr>
        <p:spPr>
          <a:xfrm>
            <a:off x="900113" y="1484313"/>
            <a:ext cx="3311525" cy="1657350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14345" name="Oval 13"/>
          <p:cNvSpPr/>
          <p:nvPr/>
        </p:nvSpPr>
        <p:spPr>
          <a:xfrm>
            <a:off x="1258888" y="1484313"/>
            <a:ext cx="2808287" cy="1368425"/>
          </a:xfrm>
          <a:prstGeom prst="ellipse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14346" name="Text Box 15"/>
          <p:cNvSpPr/>
          <p:nvPr/>
        </p:nvSpPr>
        <p:spPr>
          <a:xfrm>
            <a:off x="900113" y="1628775"/>
            <a:ext cx="38163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endParaRPr lang="zh-CN" altLang="zh-CN"/>
          </a:p>
        </p:txBody>
      </p:sp>
      <p:sp>
        <p:nvSpPr>
          <p:cNvPr id="14347" name="AutoShape 17"/>
          <p:cNvSpPr/>
          <p:nvPr/>
        </p:nvSpPr>
        <p:spPr>
          <a:xfrm>
            <a:off x="1187450" y="1268413"/>
            <a:ext cx="2232025" cy="2089150"/>
          </a:xfrm>
          <a:prstGeom prst="hexagon">
            <a:avLst>
              <a:gd name="adj" fmla="val 30883"/>
              <a:gd name="vf" fmla="val 115470"/>
            </a:avLst>
          </a:prstGeom>
          <a:solidFill>
            <a:schemeClr val="bg1"/>
          </a:solidFill>
          <a:ln w="57150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</a:t>
            </a:r>
            <a:endParaRPr lang="en-US" altLang="zh-CN"/>
          </a:p>
        </p:txBody>
      </p:sp>
      <p:cxnSp>
        <p:nvCxnSpPr>
          <p:cNvPr id="14348" name="Line 18"/>
          <p:cNvCxnSpPr/>
          <p:nvPr/>
        </p:nvCxnSpPr>
        <p:spPr>
          <a:xfrm flipV="1">
            <a:off x="5795963" y="1268413"/>
            <a:ext cx="2592387" cy="71437"/>
          </a:xfrm>
          <a:prstGeom prst="line">
            <a:avLst/>
          </a:prstGeom>
          <a:ln w="57150" cap="flat" cmpd="sng">
            <a:solidFill>
              <a:srgbClr val="0066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349" name="Line 19"/>
          <p:cNvCxnSpPr/>
          <p:nvPr/>
        </p:nvCxnSpPr>
        <p:spPr>
          <a:xfrm>
            <a:off x="5795963" y="1339850"/>
            <a:ext cx="360362" cy="1871663"/>
          </a:xfrm>
          <a:prstGeom prst="line">
            <a:avLst/>
          </a:prstGeom>
          <a:ln w="57150" cap="flat" cmpd="sng">
            <a:solidFill>
              <a:srgbClr val="0066FF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350" name="Line 20"/>
          <p:cNvCxnSpPr/>
          <p:nvPr/>
        </p:nvCxnSpPr>
        <p:spPr>
          <a:xfrm flipV="1">
            <a:off x="6156325" y="3140075"/>
            <a:ext cx="2663825" cy="71438"/>
          </a:xfrm>
          <a:prstGeom prst="line">
            <a:avLst/>
          </a:prstGeom>
          <a:ln w="57150" cap="flat" cmpd="sng">
            <a:solidFill>
              <a:srgbClr val="0066FF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4351" name="Text Box 21"/>
          <p:cNvSpPr/>
          <p:nvPr/>
        </p:nvSpPr>
        <p:spPr>
          <a:xfrm>
            <a:off x="1692275" y="2060575"/>
            <a:ext cx="15113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/>
              <a:t>1</a:t>
            </a:r>
            <a:endParaRPr lang="en-US" altLang="zh-CN" sz="4000" b="1"/>
          </a:p>
        </p:txBody>
      </p:sp>
      <p:sp>
        <p:nvSpPr>
          <p:cNvPr id="14352" name="Text Box 22"/>
          <p:cNvSpPr/>
          <p:nvPr/>
        </p:nvSpPr>
        <p:spPr>
          <a:xfrm>
            <a:off x="6443663" y="1700213"/>
            <a:ext cx="11525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/>
              <a:t>2</a:t>
            </a:r>
            <a:endParaRPr lang="en-US" altLang="zh-CN" sz="4000" b="1"/>
          </a:p>
        </p:txBody>
      </p:sp>
      <p:sp>
        <p:nvSpPr>
          <p:cNvPr id="14353" name="Text Box 23"/>
          <p:cNvSpPr/>
          <p:nvPr/>
        </p:nvSpPr>
        <p:spPr>
          <a:xfrm>
            <a:off x="1331913" y="4724400"/>
            <a:ext cx="1511300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/>
              <a:t>3</a:t>
            </a:r>
            <a:endParaRPr lang="en-US" altLang="zh-CN" sz="4000" b="1"/>
          </a:p>
        </p:txBody>
      </p:sp>
      <p:sp>
        <p:nvSpPr>
          <p:cNvPr id="14354" name="Text Box 24"/>
          <p:cNvSpPr/>
          <p:nvPr/>
        </p:nvSpPr>
        <p:spPr>
          <a:xfrm>
            <a:off x="6372225" y="4868863"/>
            <a:ext cx="143986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>
              <a:spcBef>
                <a:spcPct val="50000"/>
              </a:spcBef>
            </a:pPr>
            <a:r>
              <a:rPr lang="en-US" altLang="zh-CN" sz="4000" b="1"/>
              <a:t>4</a:t>
            </a:r>
            <a:endParaRPr lang="en-US" altLang="zh-CN" sz="4000" b="1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Text Box 4"/>
          <p:cNvSpPr/>
          <p:nvPr/>
        </p:nvSpPr>
        <p:spPr>
          <a:xfrm>
            <a:off x="714375" y="1428750"/>
            <a:ext cx="1428750" cy="4154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600" b="1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实</a:t>
            </a:r>
            <a:endParaRPr lang="zh-CN" altLang="en-US" sz="6600" b="1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600" b="1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践</a:t>
            </a:r>
            <a:endParaRPr lang="zh-CN" altLang="en-US" sz="6600" b="1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600" b="1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活</a:t>
            </a:r>
            <a:endParaRPr lang="zh-CN" altLang="en-US" sz="6600" b="1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600" b="1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动</a:t>
            </a:r>
            <a:endParaRPr lang="zh-CN" altLang="en-US" sz="6600" b="1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363" name="Text Box 5"/>
          <p:cNvSpPr/>
          <p:nvPr/>
        </p:nvSpPr>
        <p:spPr>
          <a:xfrm>
            <a:off x="2428875" y="1428750"/>
            <a:ext cx="4429125" cy="733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50000"/>
              </a:spcBef>
              <a:buNone/>
            </a:pPr>
            <a:r>
              <a:rPr lang="zh-CN" altLang="en-US" sz="2800" b="1">
                <a:latin typeface="华文楷体" panose="02010600040101010101" pitchFamily="2" charset="-122"/>
                <a:ea typeface="华文楷体" panose="02010600040101010101" pitchFamily="2" charset="-122"/>
              </a:rPr>
              <a:t>正方形的周长：</a:t>
            </a:r>
            <a:endParaRPr lang="zh-CN" altLang="en-US" sz="2800" b="1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364" name="Text Box 4"/>
          <p:cNvSpPr/>
          <p:nvPr/>
        </p:nvSpPr>
        <p:spPr>
          <a:xfrm>
            <a:off x="2411413" y="2636838"/>
            <a:ext cx="432117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/>
              <a:t>长方形的周长</a:t>
            </a:r>
            <a:r>
              <a:rPr lang="zh-CN" altLang="en-US" sz="2800"/>
              <a:t>：</a:t>
            </a:r>
            <a:endParaRPr lang="zh-CN" altLang="en-US" sz="2800"/>
          </a:p>
        </p:txBody>
      </p:sp>
      <p:sp>
        <p:nvSpPr>
          <p:cNvPr id="15365" name="Text Box 5"/>
          <p:cNvSpPr/>
          <p:nvPr/>
        </p:nvSpPr>
        <p:spPr>
          <a:xfrm>
            <a:off x="2555875" y="3429000"/>
            <a:ext cx="4321175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/>
              <a:t>树叶的周长</a:t>
            </a:r>
            <a:r>
              <a:rPr lang="en-US" altLang="zh-CN" sz="2800" b="1"/>
              <a:t>:</a:t>
            </a:r>
            <a:endParaRPr lang="en-US" altLang="zh-CN" sz="2800" b="1"/>
          </a:p>
        </p:txBody>
      </p:sp>
      <p:sp>
        <p:nvSpPr>
          <p:cNvPr id="15366" name="Text Box 6"/>
          <p:cNvSpPr/>
          <p:nvPr/>
        </p:nvSpPr>
        <p:spPr>
          <a:xfrm>
            <a:off x="2484438" y="4221163"/>
            <a:ext cx="446405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/>
              <a:t> </a:t>
            </a:r>
            <a:r>
              <a:rPr lang="zh-CN" altLang="en-US" sz="2800" b="1"/>
              <a:t>圆形的周长：</a:t>
            </a:r>
            <a:endParaRPr lang="zh-CN" altLang="en-US" sz="2800" b="1"/>
          </a:p>
        </p:txBody>
      </p:sp>
      <p:pic>
        <p:nvPicPr>
          <p:cNvPr id="15367" name="Picture 7" descr="0ff41bd5ad6eddc4a799612d38dbb6fd536633e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7938"/>
            <a:ext cx="9144000" cy="6842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8" name="Text Box 4"/>
          <p:cNvSpPr/>
          <p:nvPr/>
        </p:nvSpPr>
        <p:spPr>
          <a:xfrm>
            <a:off x="930275" y="1644650"/>
            <a:ext cx="1428750" cy="41544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600" b="1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实</a:t>
            </a:r>
            <a:endParaRPr lang="zh-CN" altLang="en-US" sz="6600" b="1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600" b="1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践</a:t>
            </a:r>
            <a:endParaRPr lang="zh-CN" altLang="en-US" sz="6600" b="1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600" b="1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活</a:t>
            </a:r>
            <a:endParaRPr lang="zh-CN" altLang="en-US" sz="6600" b="1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600" b="1">
                <a:solidFill>
                  <a:srgbClr val="0000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动</a:t>
            </a:r>
            <a:endParaRPr lang="zh-CN" altLang="en-US" sz="6600" b="1">
              <a:solidFill>
                <a:srgbClr val="0000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5369" name="Rectangle 10"/>
          <p:cNvSpPr/>
          <p:nvPr/>
        </p:nvSpPr>
        <p:spPr>
          <a:xfrm>
            <a:off x="2700338" y="1557338"/>
            <a:ext cx="54006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/>
              <a:t>正方形的周长：</a:t>
            </a:r>
            <a:endParaRPr lang="zh-CN" altLang="en-US" sz="4000" b="1"/>
          </a:p>
        </p:txBody>
      </p:sp>
      <p:sp>
        <p:nvSpPr>
          <p:cNvPr id="15370" name="Rectangle 11"/>
          <p:cNvSpPr/>
          <p:nvPr/>
        </p:nvSpPr>
        <p:spPr>
          <a:xfrm>
            <a:off x="2771775" y="2708275"/>
            <a:ext cx="532923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/>
              <a:t>长方形的周长</a:t>
            </a:r>
            <a:r>
              <a:rPr lang="zh-CN" altLang="en-US" sz="4000"/>
              <a:t>：</a:t>
            </a:r>
            <a:endParaRPr lang="zh-CN" altLang="en-US" sz="4000"/>
          </a:p>
        </p:txBody>
      </p:sp>
      <p:sp>
        <p:nvSpPr>
          <p:cNvPr id="15371" name="Rectangle 12"/>
          <p:cNvSpPr/>
          <p:nvPr/>
        </p:nvSpPr>
        <p:spPr>
          <a:xfrm>
            <a:off x="2987675" y="3644900"/>
            <a:ext cx="5256213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/>
              <a:t>圆形的周长：</a:t>
            </a:r>
            <a:endParaRPr lang="zh-CN" altLang="en-US" sz="4000" b="1"/>
          </a:p>
        </p:txBody>
      </p:sp>
      <p:sp>
        <p:nvSpPr>
          <p:cNvPr id="15372" name="Rectangle 13"/>
          <p:cNvSpPr/>
          <p:nvPr/>
        </p:nvSpPr>
        <p:spPr>
          <a:xfrm>
            <a:off x="2843213" y="4652963"/>
            <a:ext cx="5329237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/>
              <a:t>树叶的周长</a:t>
            </a:r>
            <a:r>
              <a:rPr lang="en-US" altLang="zh-CN" sz="4000" b="1"/>
              <a:t>:</a:t>
            </a:r>
            <a:endParaRPr lang="en-US" altLang="zh-CN" sz="4000" b="1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6386" name="表格 16385"/>
          <p:cNvGraphicFramePr/>
          <p:nvPr/>
        </p:nvGraphicFramePr>
        <p:xfrm>
          <a:off x="179388" y="260350"/>
          <a:ext cx="8569325" cy="6408738"/>
        </p:xfrm>
        <a:graphic>
          <a:graphicData uri="http://schemas.openxmlformats.org/drawingml/2006/table">
            <a:tbl>
              <a:tblPr/>
              <a:tblGrid>
                <a:gridCol w="4284663"/>
                <a:gridCol w="4284662"/>
              </a:tblGrid>
              <a:tr h="3205163"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>
                        <a:solidFill>
                          <a:srgbClr val="FF0066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>
                        <a:solidFill>
                          <a:srgbClr val="FF0066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03575"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>
                        <a:solidFill>
                          <a:srgbClr val="FF0066"/>
                        </a:solidFill>
                      </a:endParaRPr>
                    </a:p>
                  </a:txBody>
                  <a:tcPr>
                    <a:lnL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457200" lvl="1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2pPr>
                      <a:lvl3pPr marL="914400" lvl="2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3pPr>
                      <a:lvl4pPr marL="1371600" lvl="3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4pPr>
                      <a:lvl5pPr marL="1828800" lvl="4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SzPct val="100000"/>
                        <a:buFontTx/>
                        <a:buNone/>
                        <a:defRPr sz="1800" b="0" i="0" u="none" kern="1200" baseline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  <a:cs typeface="+mn-cs"/>
                        </a:defRPr>
                      </a:lvl5pPr>
                    </a:lstStyle>
                    <a:p>
                      <a:pPr marL="0" lvl="0" indent="0" algn="l" eaLnBrk="1" hangingPunct="1">
                        <a:spcBef>
                          <a:spcPct val="20000"/>
                        </a:spcBef>
                        <a:buNone/>
                      </a:pPr>
                      <a:endParaRPr lang="zh-CN" altLang="zh-CN" sz="2800">
                        <a:solidFill>
                          <a:srgbClr val="FF0066"/>
                        </a:solidFill>
                      </a:endParaRPr>
                    </a:p>
                  </a:txBody>
                  <a:tcPr>
                    <a:lnL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16397" name="Line 13"/>
          <p:cNvCxnSpPr/>
          <p:nvPr/>
        </p:nvCxnSpPr>
        <p:spPr>
          <a:xfrm>
            <a:off x="971550" y="836613"/>
            <a:ext cx="0" cy="2376487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8" name="Line 14"/>
          <p:cNvCxnSpPr/>
          <p:nvPr/>
        </p:nvCxnSpPr>
        <p:spPr>
          <a:xfrm>
            <a:off x="5148263" y="3933825"/>
            <a:ext cx="0" cy="2376488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9" name="Line 15"/>
          <p:cNvCxnSpPr/>
          <p:nvPr/>
        </p:nvCxnSpPr>
        <p:spPr>
          <a:xfrm>
            <a:off x="900113" y="3933825"/>
            <a:ext cx="0" cy="2376488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0" name="Line 16"/>
          <p:cNvCxnSpPr/>
          <p:nvPr/>
        </p:nvCxnSpPr>
        <p:spPr>
          <a:xfrm>
            <a:off x="5148263" y="836613"/>
            <a:ext cx="0" cy="2376487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1" name="Line 17"/>
          <p:cNvCxnSpPr/>
          <p:nvPr/>
        </p:nvCxnSpPr>
        <p:spPr>
          <a:xfrm flipH="1">
            <a:off x="5148263" y="6308725"/>
            <a:ext cx="3024187" cy="1588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2" name="Line 18"/>
          <p:cNvCxnSpPr/>
          <p:nvPr/>
        </p:nvCxnSpPr>
        <p:spPr>
          <a:xfrm flipH="1">
            <a:off x="971550" y="3213100"/>
            <a:ext cx="3024188" cy="1588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3" name="Line 19"/>
          <p:cNvCxnSpPr/>
          <p:nvPr/>
        </p:nvCxnSpPr>
        <p:spPr>
          <a:xfrm flipH="1">
            <a:off x="5148263" y="3213100"/>
            <a:ext cx="3024187" cy="1588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4" name="Line 20"/>
          <p:cNvCxnSpPr/>
          <p:nvPr/>
        </p:nvCxnSpPr>
        <p:spPr>
          <a:xfrm flipH="1">
            <a:off x="900113" y="6308725"/>
            <a:ext cx="3024187" cy="1588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5" name="Line 21"/>
          <p:cNvCxnSpPr/>
          <p:nvPr/>
        </p:nvCxnSpPr>
        <p:spPr>
          <a:xfrm flipH="1">
            <a:off x="900113" y="3933825"/>
            <a:ext cx="935037" cy="0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06" name="Freeform 22"/>
          <p:cNvSpPr/>
          <p:nvPr/>
        </p:nvSpPr>
        <p:spPr>
          <a:xfrm>
            <a:off x="1843088" y="3933825"/>
            <a:ext cx="2060575" cy="2365375"/>
          </a:xfrm>
          <a:noFill/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cxnSp>
        <p:nvCxnSpPr>
          <p:cNvPr id="16407" name="Line 23"/>
          <p:cNvCxnSpPr/>
          <p:nvPr/>
        </p:nvCxnSpPr>
        <p:spPr>
          <a:xfrm flipH="1">
            <a:off x="971550" y="836613"/>
            <a:ext cx="935038" cy="0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8" name="Line 24"/>
          <p:cNvCxnSpPr/>
          <p:nvPr/>
        </p:nvCxnSpPr>
        <p:spPr>
          <a:xfrm flipH="1">
            <a:off x="5148263" y="836613"/>
            <a:ext cx="935037" cy="0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09" name="Line 25"/>
          <p:cNvCxnSpPr/>
          <p:nvPr/>
        </p:nvCxnSpPr>
        <p:spPr>
          <a:xfrm flipH="1">
            <a:off x="5148263" y="3933825"/>
            <a:ext cx="935037" cy="0"/>
          </a:xfrm>
          <a:prstGeom prst="line">
            <a:avLst/>
          </a:prstGeom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10" name="Freeform 26"/>
          <p:cNvSpPr/>
          <p:nvPr/>
        </p:nvSpPr>
        <p:spPr>
          <a:xfrm>
            <a:off x="6084888" y="3933825"/>
            <a:ext cx="2060575" cy="2365375"/>
          </a:xfrm>
          <a:noFill/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411" name="Freeform 27"/>
          <p:cNvSpPr/>
          <p:nvPr/>
        </p:nvSpPr>
        <p:spPr>
          <a:xfrm>
            <a:off x="6084888" y="836613"/>
            <a:ext cx="2060575" cy="2365375"/>
          </a:xfrm>
          <a:noFill/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412" name="Freeform 28"/>
          <p:cNvSpPr/>
          <p:nvPr/>
        </p:nvSpPr>
        <p:spPr>
          <a:xfrm>
            <a:off x="1908175" y="836613"/>
            <a:ext cx="2060575" cy="2365375"/>
          </a:xfrm>
          <a:noFill/>
          <a:ln w="57150" cap="flat" cmpd="sng">
            <a:solidFill>
              <a:srgbClr val="00006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413" name="AutoShape 29"/>
          <p:cNvSpPr/>
          <p:nvPr/>
        </p:nvSpPr>
        <p:spPr>
          <a:xfrm>
            <a:off x="1835150" y="188913"/>
            <a:ext cx="215900" cy="576262"/>
          </a:xfrm>
          <a:prstGeom prst="flowChartMerg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cxnSp>
        <p:nvCxnSpPr>
          <p:cNvPr id="16414" name="Line 30"/>
          <p:cNvCxnSpPr/>
          <p:nvPr/>
        </p:nvCxnSpPr>
        <p:spPr>
          <a:xfrm flipH="1">
            <a:off x="900113" y="765175"/>
            <a:ext cx="1008062" cy="0"/>
          </a:xfrm>
          <a:prstGeom prst="line">
            <a:avLst/>
          </a:prstGeom>
          <a:ln w="762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15" name="Line 31"/>
          <p:cNvCxnSpPr/>
          <p:nvPr/>
        </p:nvCxnSpPr>
        <p:spPr>
          <a:xfrm>
            <a:off x="900113" y="765175"/>
            <a:ext cx="0" cy="2447925"/>
          </a:xfrm>
          <a:prstGeom prst="line">
            <a:avLst/>
          </a:prstGeom>
          <a:ln w="762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16" name="Line 32"/>
          <p:cNvCxnSpPr/>
          <p:nvPr/>
        </p:nvCxnSpPr>
        <p:spPr>
          <a:xfrm>
            <a:off x="971550" y="3213100"/>
            <a:ext cx="2952750" cy="0"/>
          </a:xfrm>
          <a:prstGeom prst="line">
            <a:avLst/>
          </a:prstGeom>
          <a:ln w="762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17" name="Freeform 33"/>
          <p:cNvSpPr/>
          <p:nvPr/>
        </p:nvSpPr>
        <p:spPr>
          <a:xfrm>
            <a:off x="1908175" y="765175"/>
            <a:ext cx="2060575" cy="2365375"/>
          </a:xfrm>
          <a:noFill/>
          <a:ln w="762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cxnSp>
        <p:nvCxnSpPr>
          <p:cNvPr id="16418" name="Line 34"/>
          <p:cNvCxnSpPr/>
          <p:nvPr/>
        </p:nvCxnSpPr>
        <p:spPr>
          <a:xfrm flipH="1">
            <a:off x="900113" y="692150"/>
            <a:ext cx="935037" cy="0"/>
          </a:xfrm>
          <a:prstGeom prst="line">
            <a:avLst/>
          </a:prstGeom>
          <a:ln w="762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19" name="Line 35"/>
          <p:cNvCxnSpPr/>
          <p:nvPr/>
        </p:nvCxnSpPr>
        <p:spPr>
          <a:xfrm flipH="1">
            <a:off x="5076825" y="765175"/>
            <a:ext cx="1006475" cy="0"/>
          </a:xfrm>
          <a:prstGeom prst="line">
            <a:avLst/>
          </a:prstGeom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20" name="Line 36"/>
          <p:cNvCxnSpPr/>
          <p:nvPr/>
        </p:nvCxnSpPr>
        <p:spPr>
          <a:xfrm flipH="1">
            <a:off x="5076825" y="3716338"/>
            <a:ext cx="935038" cy="144462"/>
          </a:xfrm>
          <a:prstGeom prst="line">
            <a:avLst/>
          </a:prstGeom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21" name="Line 37"/>
          <p:cNvCxnSpPr/>
          <p:nvPr/>
        </p:nvCxnSpPr>
        <p:spPr>
          <a:xfrm flipH="1">
            <a:off x="900113" y="3860800"/>
            <a:ext cx="935037" cy="0"/>
          </a:xfrm>
          <a:prstGeom prst="line">
            <a:avLst/>
          </a:prstGeom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22" name="Line 38"/>
          <p:cNvCxnSpPr/>
          <p:nvPr/>
        </p:nvCxnSpPr>
        <p:spPr>
          <a:xfrm>
            <a:off x="900113" y="3933825"/>
            <a:ext cx="0" cy="2376488"/>
          </a:xfrm>
          <a:prstGeom prst="line">
            <a:avLst/>
          </a:prstGeom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23" name="Line 39"/>
          <p:cNvCxnSpPr/>
          <p:nvPr/>
        </p:nvCxnSpPr>
        <p:spPr>
          <a:xfrm flipH="1">
            <a:off x="4859338" y="3860800"/>
            <a:ext cx="217487" cy="2447925"/>
          </a:xfrm>
          <a:prstGeom prst="line">
            <a:avLst/>
          </a:prstGeom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24" name="Line 40"/>
          <p:cNvCxnSpPr/>
          <p:nvPr/>
        </p:nvCxnSpPr>
        <p:spPr>
          <a:xfrm flipH="1">
            <a:off x="5076825" y="765175"/>
            <a:ext cx="0" cy="2447925"/>
          </a:xfrm>
          <a:prstGeom prst="line">
            <a:avLst/>
          </a:prstGeom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25" name="Line 41"/>
          <p:cNvCxnSpPr/>
          <p:nvPr/>
        </p:nvCxnSpPr>
        <p:spPr>
          <a:xfrm flipH="1">
            <a:off x="900113" y="6308725"/>
            <a:ext cx="3024187" cy="1588"/>
          </a:xfrm>
          <a:prstGeom prst="line">
            <a:avLst/>
          </a:prstGeom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26" name="Line 42"/>
          <p:cNvCxnSpPr/>
          <p:nvPr/>
        </p:nvCxnSpPr>
        <p:spPr>
          <a:xfrm flipH="1">
            <a:off x="5076825" y="3213100"/>
            <a:ext cx="3095625" cy="0"/>
          </a:xfrm>
          <a:prstGeom prst="line">
            <a:avLst/>
          </a:prstGeom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27" name="Line 43"/>
          <p:cNvCxnSpPr/>
          <p:nvPr/>
        </p:nvCxnSpPr>
        <p:spPr>
          <a:xfrm flipH="1" flipV="1">
            <a:off x="4859338" y="6237288"/>
            <a:ext cx="3168650" cy="71437"/>
          </a:xfrm>
          <a:prstGeom prst="line">
            <a:avLst/>
          </a:prstGeom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28" name="Freeform 44"/>
          <p:cNvSpPr/>
          <p:nvPr/>
        </p:nvSpPr>
        <p:spPr>
          <a:xfrm>
            <a:off x="6084888" y="765175"/>
            <a:ext cx="2087562" cy="2447925"/>
          </a:xfrm>
          <a:noFill/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429" name="Freeform 45"/>
          <p:cNvSpPr/>
          <p:nvPr/>
        </p:nvSpPr>
        <p:spPr>
          <a:xfrm>
            <a:off x="2293938" y="4484688"/>
            <a:ext cx="1581150" cy="1785937"/>
          </a:xfrm>
          <a:noFill/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6430" name="Freeform 46"/>
          <p:cNvSpPr/>
          <p:nvPr/>
        </p:nvSpPr>
        <p:spPr>
          <a:xfrm>
            <a:off x="6011863" y="3716338"/>
            <a:ext cx="2159000" cy="2582862"/>
          </a:xfrm>
          <a:noFill/>
          <a:ln w="88900" cap="flat" cmpd="sng">
            <a:solidFill>
              <a:srgbClr val="FF0066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cxnSp>
        <p:nvCxnSpPr>
          <p:cNvPr id="16431" name="Line 47"/>
          <p:cNvCxnSpPr/>
          <p:nvPr/>
        </p:nvCxnSpPr>
        <p:spPr>
          <a:xfrm flipH="1">
            <a:off x="1476375" y="1557338"/>
            <a:ext cx="1368425" cy="1366837"/>
          </a:xfrm>
          <a:prstGeom prst="line">
            <a:avLst/>
          </a:prstGeom>
          <a:ln w="114300" cap="flat" cmpd="sng">
            <a:solidFill>
              <a:srgbClr val="EE411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32" name="Line 48"/>
          <p:cNvCxnSpPr/>
          <p:nvPr/>
        </p:nvCxnSpPr>
        <p:spPr>
          <a:xfrm flipH="1" flipV="1">
            <a:off x="1547813" y="1557338"/>
            <a:ext cx="1439862" cy="1341437"/>
          </a:xfrm>
          <a:prstGeom prst="line">
            <a:avLst/>
          </a:prstGeom>
          <a:ln w="114300" cap="flat" cmpd="sng">
            <a:solidFill>
              <a:srgbClr val="EE411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33" name="Freeform 49"/>
          <p:cNvSpPr/>
          <p:nvPr/>
        </p:nvSpPr>
        <p:spPr>
          <a:xfrm>
            <a:off x="5427663" y="1146175"/>
            <a:ext cx="2468562" cy="1495425"/>
          </a:xfrm>
          <a:noFill/>
          <a:ln w="114300" cap="flat" cmpd="sng">
            <a:solidFill>
              <a:srgbClr val="EE411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cxnSp>
        <p:nvCxnSpPr>
          <p:cNvPr id="16434" name="Line 50"/>
          <p:cNvCxnSpPr/>
          <p:nvPr/>
        </p:nvCxnSpPr>
        <p:spPr>
          <a:xfrm flipH="1" flipV="1">
            <a:off x="5580063" y="4437063"/>
            <a:ext cx="1439862" cy="1341437"/>
          </a:xfrm>
          <a:prstGeom prst="line">
            <a:avLst/>
          </a:prstGeom>
          <a:ln w="114300" cap="flat" cmpd="sng">
            <a:solidFill>
              <a:srgbClr val="EE411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35" name="Line 51"/>
          <p:cNvCxnSpPr/>
          <p:nvPr/>
        </p:nvCxnSpPr>
        <p:spPr>
          <a:xfrm flipH="1" flipV="1">
            <a:off x="1258888" y="4581525"/>
            <a:ext cx="1439862" cy="1341438"/>
          </a:xfrm>
          <a:prstGeom prst="line">
            <a:avLst/>
          </a:prstGeom>
          <a:ln w="114300" cap="flat" cmpd="sng">
            <a:solidFill>
              <a:srgbClr val="EE411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36" name="Line 52"/>
          <p:cNvCxnSpPr/>
          <p:nvPr/>
        </p:nvCxnSpPr>
        <p:spPr>
          <a:xfrm flipH="1">
            <a:off x="5508625" y="4437063"/>
            <a:ext cx="1368425" cy="1366837"/>
          </a:xfrm>
          <a:prstGeom prst="line">
            <a:avLst/>
          </a:prstGeom>
          <a:ln w="114300" cap="flat" cmpd="sng">
            <a:solidFill>
              <a:srgbClr val="EE411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437" name="Line 53"/>
          <p:cNvCxnSpPr/>
          <p:nvPr/>
        </p:nvCxnSpPr>
        <p:spPr>
          <a:xfrm flipH="1">
            <a:off x="1187450" y="4581525"/>
            <a:ext cx="1368425" cy="1366838"/>
          </a:xfrm>
          <a:prstGeom prst="line">
            <a:avLst/>
          </a:prstGeom>
          <a:ln w="114300" cap="flat" cmpd="sng">
            <a:solidFill>
              <a:srgbClr val="EE411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6438" name="Text Box 54"/>
          <p:cNvSpPr/>
          <p:nvPr/>
        </p:nvSpPr>
        <p:spPr>
          <a:xfrm>
            <a:off x="3635375" y="549275"/>
            <a:ext cx="6492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>
                <a:solidFill>
                  <a:srgbClr val="FF00FF"/>
                </a:solidFill>
              </a:rPr>
              <a:t>1</a:t>
            </a:r>
            <a:endParaRPr lang="en-US" altLang="zh-CN" sz="3200">
              <a:solidFill>
                <a:srgbClr val="FF00FF"/>
              </a:solidFill>
            </a:endParaRPr>
          </a:p>
        </p:txBody>
      </p:sp>
      <p:sp>
        <p:nvSpPr>
          <p:cNvPr id="16439" name="Text Box 55"/>
          <p:cNvSpPr/>
          <p:nvPr/>
        </p:nvSpPr>
        <p:spPr>
          <a:xfrm>
            <a:off x="7956550" y="620713"/>
            <a:ext cx="503238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FF"/>
                </a:solidFill>
              </a:rPr>
              <a:t>2</a:t>
            </a:r>
            <a:endParaRPr lang="en-US" altLang="zh-CN" sz="2800">
              <a:solidFill>
                <a:srgbClr val="FF00FF"/>
              </a:solidFill>
            </a:endParaRPr>
          </a:p>
        </p:txBody>
      </p:sp>
      <p:sp>
        <p:nvSpPr>
          <p:cNvPr id="16440" name="Text Box 56"/>
          <p:cNvSpPr/>
          <p:nvPr/>
        </p:nvSpPr>
        <p:spPr>
          <a:xfrm>
            <a:off x="3779838" y="3789363"/>
            <a:ext cx="504825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FF"/>
                </a:solidFill>
              </a:rPr>
              <a:t>3</a:t>
            </a:r>
            <a:endParaRPr lang="en-US" altLang="zh-CN" sz="2800">
              <a:solidFill>
                <a:srgbClr val="FF00FF"/>
              </a:solidFill>
            </a:endParaRPr>
          </a:p>
        </p:txBody>
      </p:sp>
      <p:sp>
        <p:nvSpPr>
          <p:cNvPr id="16441" name="Text Box 57"/>
          <p:cNvSpPr/>
          <p:nvPr/>
        </p:nvSpPr>
        <p:spPr>
          <a:xfrm>
            <a:off x="7812088" y="3860800"/>
            <a:ext cx="64770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00FF"/>
                </a:solidFill>
              </a:rPr>
              <a:t>4</a:t>
            </a:r>
            <a:endParaRPr lang="en-US" altLang="zh-CN" sz="2800">
              <a:solidFill>
                <a:srgbClr val="FF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07 0.00023 L -0.11024 0.00023">
                                      <p:cBhvr>
                                        <p:cTn id="6" dur="2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" dur="2000"/>
                                        <p:tgtEl>
                                          <p:spTgt spid="16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024 0.00023 L -0.10642 0.36454">
                                      <p:cBhvr>
                                        <p:cTn id="12" dur="2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2000"/>
                                        <p:tgtEl>
                                          <p:spTgt spid="16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3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0642 0.36454 L 0.25191 0.36732">
                                      <p:cBhvr>
                                        <p:cTn id="18" dur="2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2000"/>
                                        <p:tgtEl>
                                          <p:spTgt spid="16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0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049 0.3882 C 0.21806 0.38589 0.2125 0.38104 0.21094 0.37757 C 0.20538 0.36439 0.20695 0.3526 0.19827 0.34173 C 0.19636 0.33364 0.19323 0.32416 0.18872 0.31838 C 0.18663 0.31029 0.18229 0.30335 0.17761 0.29734 C 0.17483 0.28578 0.16823 0.27976 0.16337 0.26982 C 0.16059 0.25872 0.1625 0.25711 0.15538 0.25294 C 0.15243 0.25109 0.14601 0.24855 0.14601 0.24855 C 0.14028 0.24138 0.1441 0.24508 0.13316 0.24023 C 0.1316 0.23953 0.12847 0.23815 0.12847 0.23815 C 0.11858 0.2289 0.11459 0.20924 0.10781 0.19583 C 0.10556 0.18635 0.10174 0.1815 0.0967 0.17456 C 0.09445 0.16578 0.0882 0.16069 0.08247 0.1556 C 0.08143 0.15352 0.08073 0.15098 0.07934 0.14936 C 0.07795 0.14797 0.0757 0.14867 0.07448 0.14705 C 0.07188 0.14358 0.07031 0.13872 0.06823 0.13456 C 0.06615 0.1304 0.06285 0.12739 0.06025 0.12393 C 0.05886 0.12208 0.05695 0.12138 0.05538 0.11976 C 0.05417 0.11861 0.05365 0.1163 0.05226 0.11537 C 0.04931 0.11329 0.04271 0.11121 0.04271 0.11121 C 0.04115 0.10982 0.03941 0.10867 0.03802 0.10705 C 0.03681 0.10566 0.03611 0.10381 0.0349 0.10266 C 0.02917 0.09687 0.02327 0.09364 0.01893 0.08578 C 0.01372 0.07607 0.00938 0.06682 0.00313 0.05826 C 0.00122 0.05086 -0.00139 0.04948 -0.00486 0.04346 C -0.00607 0.04138 -0.00677 0.03907 -0.00798 0.03722 C -0.00903 0.0356 -0.01128 0.03306 -0.01128 0.03306">
                                      <p:cBhvr>
                                        <p:cTn id="24" dur="2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7" dur="2000"/>
                                        <p:tgtEl>
                                          <p:spTgt spid="16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35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07 4.91329E-06 L -0.12153 0.00184">
                                      <p:cBhvr>
                                        <p:cTn id="30" dur="20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2000"/>
                                        <p:tgtEl>
                                          <p:spTgt spid="16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16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16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16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16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16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16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500"/>
                                        <p:tgtEl>
                                          <p:spTgt spid="16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1" dur="500"/>
                                        <p:tgtEl>
                                          <p:spTgt spid="16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500"/>
                                        <p:tgtEl>
                                          <p:spTgt spid="16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500"/>
                            </p:stCondLst>
                            <p:childTnLst>
                              <p:par>
                                <p:cTn id="7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8" dur="500"/>
                                        <p:tgtEl>
                                          <p:spTgt spid="16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1" dur="500"/>
                                        <p:tgtEl>
                                          <p:spTgt spid="16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84" dur="500"/>
                                        <p:tgtEl>
                                          <p:spTgt spid="16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9" dur="500"/>
                                        <p:tgtEl>
                                          <p:spTgt spid="1643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16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7" dur="500"/>
                                        <p:tgtEl>
                                          <p:spTgt spid="164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2" dur="500"/>
                                        <p:tgtEl>
                                          <p:spTgt spid="164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5" dur="500"/>
                                        <p:tgtEl>
                                          <p:spTgt spid="16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3" grpId="0" animBg="1"/>
      <p:bldP spid="16413" grpId="1" animBg="1"/>
      <p:bldP spid="16413" grpId="2" animBg="1"/>
      <p:bldP spid="16413" grpId="3" animBg="1"/>
      <p:bldP spid="16413" grpId="4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2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6362" y="-25400"/>
            <a:ext cx="9431337" cy="7054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Rectangle 3"/>
          <p:cNvSpPr/>
          <p:nvPr/>
        </p:nvSpPr>
        <p:spPr>
          <a:xfrm>
            <a:off x="-106362" y="836613"/>
            <a:ext cx="9431337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17412" name="AutoShape 4"/>
          <p:cNvSpPr/>
          <p:nvPr/>
        </p:nvSpPr>
        <p:spPr>
          <a:xfrm>
            <a:off x="900113" y="4076700"/>
            <a:ext cx="1600200" cy="914400"/>
          </a:xfrm>
          <a:prstGeom prst="parallelogram">
            <a:avLst>
              <a:gd name="adj" fmla="val 43750"/>
            </a:avLst>
          </a:prstGeom>
          <a:noFill/>
          <a:ln w="28575" cap="flat" cmpd="sng">
            <a:solidFill>
              <a:srgbClr val="FF0066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17413" name="AutoShape 5"/>
          <p:cNvSpPr/>
          <p:nvPr/>
        </p:nvSpPr>
        <p:spPr>
          <a:xfrm>
            <a:off x="3995738" y="3789363"/>
            <a:ext cx="1008062" cy="1223962"/>
          </a:xfrm>
          <a:prstGeom prst="moon">
            <a:avLst>
              <a:gd name="adj" fmla="val 52662"/>
            </a:avLst>
          </a:prstGeom>
          <a:noFill/>
          <a:ln w="28575" cap="flat" cmpd="sng">
            <a:solidFill>
              <a:srgbClr val="FF66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17414" name="Freeform 6"/>
          <p:cNvSpPr/>
          <p:nvPr/>
        </p:nvSpPr>
        <p:spPr>
          <a:xfrm>
            <a:off x="6588125" y="1916113"/>
            <a:ext cx="1368425" cy="1152525"/>
          </a:xfrm>
          <a:noFill/>
          <a:ln w="28575" cap="flat" cmpd="sng">
            <a:solidFill>
              <a:srgbClr val="6600CC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7415" name="AutoShape 7"/>
          <p:cNvSpPr/>
          <p:nvPr/>
        </p:nvSpPr>
        <p:spPr>
          <a:xfrm>
            <a:off x="6661150" y="3789363"/>
            <a:ext cx="1295400" cy="1223962"/>
          </a:xfrm>
          <a:prstGeom prst="star5">
            <a:avLst/>
          </a:prstGeom>
          <a:noFill/>
          <a:ln w="28575" cap="flat" cmpd="sng">
            <a:solidFill>
              <a:srgbClr val="80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 defTabSz="914400">
              <a:buClrTx/>
              <a:buSzPct val="100000"/>
              <a:buFontTx/>
              <a:buNone/>
            </a:pPr>
            <a:endParaRPr lang="zh-CN" altLang="en-US"/>
          </a:p>
        </p:txBody>
      </p:sp>
      <p:pic>
        <p:nvPicPr>
          <p:cNvPr id="17416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8038" y="1916113"/>
            <a:ext cx="2390775" cy="127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7" name="AutoShape 9"/>
          <p:cNvSpPr/>
          <p:nvPr/>
        </p:nvSpPr>
        <p:spPr>
          <a:xfrm>
            <a:off x="1042988" y="2203450"/>
            <a:ext cx="1439862" cy="936625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17418" name="WordArt 10"/>
          <p:cNvSpPr/>
          <p:nvPr/>
        </p:nvSpPr>
        <p:spPr>
          <a:xfrm>
            <a:off x="1755775" y="1196975"/>
            <a:ext cx="5048250" cy="504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0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下面的图形有周长吗？下面的图形有周长吗？</a:t>
            </a:r>
            <a:endParaRPr lang="zh-CN" altLang="en-US" sz="40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19" name="WordArt 11"/>
          <p:cNvSpPr/>
          <p:nvPr/>
        </p:nvSpPr>
        <p:spPr>
          <a:xfrm>
            <a:off x="1476375" y="3211513"/>
            <a:ext cx="352425" cy="352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①①</a:t>
            </a:r>
            <a:endParaRPr lang="en-US" altLang="zh-CN" sz="28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20" name="WordArt 12"/>
          <p:cNvSpPr/>
          <p:nvPr/>
        </p:nvSpPr>
        <p:spPr>
          <a:xfrm>
            <a:off x="4284663" y="3219450"/>
            <a:ext cx="352425" cy="352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②②</a:t>
            </a:r>
            <a:endParaRPr lang="en-US" altLang="zh-CN" sz="28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21" name="WordArt 13"/>
          <p:cNvSpPr/>
          <p:nvPr/>
        </p:nvSpPr>
        <p:spPr>
          <a:xfrm>
            <a:off x="7092950" y="3211513"/>
            <a:ext cx="352425" cy="352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③③</a:t>
            </a:r>
            <a:endParaRPr lang="en-US" altLang="zh-CN" sz="28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22" name="WordArt 14"/>
          <p:cNvSpPr/>
          <p:nvPr/>
        </p:nvSpPr>
        <p:spPr>
          <a:xfrm>
            <a:off x="1482725" y="5084763"/>
            <a:ext cx="352425" cy="352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④④</a:t>
            </a:r>
            <a:endParaRPr lang="en-US" altLang="zh-CN" sz="28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23" name="WordArt 15"/>
          <p:cNvSpPr/>
          <p:nvPr/>
        </p:nvSpPr>
        <p:spPr>
          <a:xfrm>
            <a:off x="4284663" y="5084763"/>
            <a:ext cx="352425" cy="352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⑤⑤</a:t>
            </a:r>
            <a:endParaRPr lang="en-US" altLang="zh-CN" sz="28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424" name="WordArt 16"/>
          <p:cNvSpPr/>
          <p:nvPr/>
        </p:nvSpPr>
        <p:spPr>
          <a:xfrm>
            <a:off x="7092950" y="5084763"/>
            <a:ext cx="352425" cy="352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⑥⑥</a:t>
            </a:r>
            <a:endParaRPr lang="en-US" altLang="zh-CN" sz="28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7425" name="Group 17"/>
          <p:cNvGrpSpPr/>
          <p:nvPr/>
        </p:nvGrpSpPr>
        <p:grpSpPr>
          <a:xfrm>
            <a:off x="539750" y="5949950"/>
            <a:ext cx="7632700" cy="358775"/>
            <a:chOff x="340" y="3748"/>
            <a:chExt cx="4808" cy="226"/>
          </a:xfrm>
        </p:grpSpPr>
        <p:sp>
          <p:nvSpPr>
            <p:cNvPr id="17426" name="WordArt 18"/>
            <p:cNvSpPr/>
            <p:nvPr/>
          </p:nvSpPr>
          <p:spPr>
            <a:xfrm>
              <a:off x="1590" y="3744"/>
              <a:ext cx="3564" cy="20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Autofit/>
            </a:bodyPr>
            <a:p>
              <a:pPr algn="ctr" defTabSz="914400">
                <a:buClrTx/>
                <a:buSzPct val="100000"/>
                <a:buFontTx/>
                <a:buNone/>
              </a:pPr>
              <a:r>
                <a:rPr lang="zh-CN" altLang="en-US" sz="2400">
                  <a:noFill/>
                  <a:latin typeface="宋体" panose="02010600030101010101" pitchFamily="2" charset="-122"/>
                  <a:ea typeface="宋体" panose="02010600030101010101" pitchFamily="2" charset="-122"/>
                </a:rPr>
                <a:t>号图形有周长,          号图形没有周长。号图形有周长</a:t>
              </a:r>
              <a:r>
                <a:rPr lang="zh-CN" altLang="en-US" sz="2400">
                  <a:noFill/>
                  <a:latin typeface="宋体" panose="02010600030101010101" pitchFamily="2" charset="-122"/>
                  <a:ea typeface="宋体" panose="02010600030101010101" pitchFamily="2" charset="-122"/>
                </a:rPr>
                <a:t>,          号图形没有周长。</a:t>
              </a:r>
              <a:endParaRPr lang="zh-CN" altLang="en-US" sz="2400">
                <a:noFill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cxnSp>
          <p:nvCxnSpPr>
            <p:cNvPr id="17427" name="Line 19"/>
            <p:cNvCxnSpPr/>
            <p:nvPr/>
          </p:nvCxnSpPr>
          <p:spPr>
            <a:xfrm>
              <a:off x="2789" y="3974"/>
              <a:ext cx="1043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7428" name="Line 20"/>
            <p:cNvCxnSpPr/>
            <p:nvPr/>
          </p:nvCxnSpPr>
          <p:spPr>
            <a:xfrm>
              <a:off x="340" y="3974"/>
              <a:ext cx="1315" cy="0"/>
            </a:xfrm>
            <a:prstGeom prst="line">
              <a:avLst/>
            </a:prstGeom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7429" name="WordArt 21"/>
            <p:cNvSpPr/>
            <p:nvPr/>
          </p:nvSpPr>
          <p:spPr>
            <a:xfrm>
              <a:off x="385" y="3748"/>
              <a:ext cx="222" cy="22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en-US" altLang="zh-CN" sz="2800"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①①</a:t>
              </a:r>
              <a:endPara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30" name="WordArt 22"/>
            <p:cNvSpPr/>
            <p:nvPr/>
          </p:nvSpPr>
          <p:spPr>
            <a:xfrm>
              <a:off x="702" y="3748"/>
              <a:ext cx="222" cy="22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en-US" altLang="zh-CN" sz="2800"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④④</a:t>
              </a:r>
              <a:endPara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31" name="WordArt 23"/>
            <p:cNvSpPr/>
            <p:nvPr/>
          </p:nvSpPr>
          <p:spPr>
            <a:xfrm>
              <a:off x="1020" y="3748"/>
              <a:ext cx="222" cy="22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en-US" altLang="zh-CN" sz="2800"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⑤⑤</a:t>
              </a:r>
              <a:endPara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32" name="WordArt 24"/>
            <p:cNvSpPr/>
            <p:nvPr/>
          </p:nvSpPr>
          <p:spPr>
            <a:xfrm>
              <a:off x="1342" y="3748"/>
              <a:ext cx="222" cy="22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en-US" altLang="zh-CN" sz="2800"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⑥⑥</a:t>
              </a:r>
              <a:endPara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33" name="WordArt 25"/>
            <p:cNvSpPr/>
            <p:nvPr/>
          </p:nvSpPr>
          <p:spPr>
            <a:xfrm>
              <a:off x="2925" y="3748"/>
              <a:ext cx="222" cy="22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en-US" altLang="zh-CN" sz="2800"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②②</a:t>
              </a:r>
              <a:endPara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7434" name="WordArt 26"/>
            <p:cNvSpPr/>
            <p:nvPr/>
          </p:nvSpPr>
          <p:spPr>
            <a:xfrm>
              <a:off x="3379" y="3748"/>
              <a:ext cx="222" cy="22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</a:bodyPr>
            <a:p>
              <a:pPr algn="ctr" eaLnBrk="0" hangingPunct="0"/>
              <a:r>
                <a:rPr lang="en-US" altLang="zh-CN" sz="2800"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③③</a:t>
              </a:r>
              <a:endParaRPr lang="en-US" altLang="zh-CN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WordArt 2"/>
          <p:cNvSpPr>
            <a:spLocks noTextEdit="1"/>
          </p:cNvSpPr>
          <p:nvPr/>
        </p:nvSpPr>
        <p:spPr>
          <a:xfrm>
            <a:off x="755650" y="404813"/>
            <a:ext cx="2592388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华文行楷" panose="02010800040101010101" charset="-122"/>
                <a:ea typeface="华文行楷" panose="02010800040101010101" charset="-122"/>
              </a:rPr>
              <a:t>聪明题聪明题</a:t>
            </a:r>
            <a:endParaRPr lang="zh-CN" altLang="en-US" sz="36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华文行楷" panose="02010800040101010101" charset="-122"/>
              <a:ea typeface="华文行楷" panose="02010800040101010101" charset="-122"/>
            </a:endParaRPr>
          </a:p>
        </p:txBody>
      </p:sp>
      <p:sp>
        <p:nvSpPr>
          <p:cNvPr id="18435" name="Text Box 3"/>
          <p:cNvSpPr/>
          <p:nvPr/>
        </p:nvSpPr>
        <p:spPr>
          <a:xfrm>
            <a:off x="544513" y="1484313"/>
            <a:ext cx="8599487" cy="5207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 b="1">
                <a:solidFill>
                  <a:srgbClr val="0000FF"/>
                </a:solidFill>
              </a:rPr>
              <a:t>       </a:t>
            </a:r>
            <a:r>
              <a:rPr lang="zh-CN" altLang="en-US" sz="2800" b="1">
                <a:solidFill>
                  <a:srgbClr val="0000FF"/>
                </a:solidFill>
              </a:rPr>
              <a:t>猜一猜：</a:t>
            </a:r>
            <a:r>
              <a:rPr lang="en-US" altLang="zh-CN" sz="2800" b="1">
                <a:solidFill>
                  <a:srgbClr val="0000FF"/>
                </a:solidFill>
              </a:rPr>
              <a:t>下面两个图形的周长相等吗？</a:t>
            </a:r>
            <a:endParaRPr lang="zh-CN" altLang="en-US" sz="2800" b="1">
              <a:solidFill>
                <a:srgbClr val="0000FF"/>
              </a:solidFill>
            </a:endParaRPr>
          </a:p>
        </p:txBody>
      </p:sp>
      <p:sp>
        <p:nvSpPr>
          <p:cNvPr id="18436" name="Rectangle 4"/>
          <p:cNvSpPr/>
          <p:nvPr/>
        </p:nvSpPr>
        <p:spPr>
          <a:xfrm>
            <a:off x="1476375" y="3141663"/>
            <a:ext cx="2087563" cy="208756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/>
          </a:p>
        </p:txBody>
      </p:sp>
      <p:sp>
        <p:nvSpPr>
          <p:cNvPr id="18437" name="Freeform 5"/>
          <p:cNvSpPr/>
          <p:nvPr/>
        </p:nvSpPr>
        <p:spPr>
          <a:xfrm>
            <a:off x="5364163" y="3068638"/>
            <a:ext cx="2087562" cy="2089150"/>
          </a:xfr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cxnSp>
        <p:nvCxnSpPr>
          <p:cNvPr id="18438" name="Line 6"/>
          <p:cNvCxnSpPr/>
          <p:nvPr/>
        </p:nvCxnSpPr>
        <p:spPr>
          <a:xfrm>
            <a:off x="6877050" y="3644900"/>
            <a:ext cx="576263" cy="0"/>
          </a:xfrm>
          <a:prstGeom prst="line">
            <a:avLst/>
          </a:prstGeom>
          <a:ln w="317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8439" name="Line 7"/>
          <p:cNvCxnSpPr/>
          <p:nvPr/>
        </p:nvCxnSpPr>
        <p:spPr>
          <a:xfrm flipV="1">
            <a:off x="6877050" y="3068638"/>
            <a:ext cx="0" cy="576262"/>
          </a:xfrm>
          <a:prstGeom prst="line">
            <a:avLst/>
          </a:prstGeom>
          <a:ln w="317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8440" name="Freeform 8"/>
          <p:cNvSpPr/>
          <p:nvPr/>
        </p:nvSpPr>
        <p:spPr>
          <a:xfrm>
            <a:off x="5364163" y="3068638"/>
            <a:ext cx="2089150" cy="2089150"/>
          </a:xfrm>
          <a:noFill/>
          <a:ln w="317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-3.69942E-06 L 2.5E-06 -0.08138">
                                      <p:cBhvr>
                                        <p:cTn id="14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06 2.65896E-06 L 0.06302 0.00023">
                                      <p:cBhvr>
                                        <p:cTn id="18" dur="20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323 0.00531 L -0.42136 0.00531">
                                      <p:cBhvr>
                                        <p:cTn id="26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6362" y="-25400"/>
            <a:ext cx="9431337" cy="7054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59" name="Rectangle 3"/>
          <p:cNvSpPr/>
          <p:nvPr/>
        </p:nvSpPr>
        <p:spPr>
          <a:xfrm>
            <a:off x="-106362" y="836613"/>
            <a:ext cx="9431337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sp>
        <p:nvSpPr>
          <p:cNvPr id="19460" name="Rectangle 4"/>
          <p:cNvSpPr/>
          <p:nvPr/>
        </p:nvSpPr>
        <p:spPr>
          <a:xfrm>
            <a:off x="2268538" y="2565400"/>
            <a:ext cx="4248150" cy="2376488"/>
          </a:xfrm>
          <a:prstGeom prst="rect">
            <a:avLst/>
          </a:prstGeom>
          <a:solidFill>
            <a:srgbClr val="FF99FF"/>
          </a:solidFill>
          <a:ln w="28575">
            <a:noFill/>
          </a:ln>
        </p:spPr>
        <p:txBody>
          <a:bodyPr wrap="none" anchor="ctr" anchorCtr="0"/>
          <a:p>
            <a:pPr algn="ctr"/>
            <a:endParaRPr lang="zh-CN" altLang="en-US"/>
          </a:p>
        </p:txBody>
      </p:sp>
      <p:cxnSp>
        <p:nvCxnSpPr>
          <p:cNvPr id="19461" name="Line 5"/>
          <p:cNvCxnSpPr/>
          <p:nvPr/>
        </p:nvCxnSpPr>
        <p:spPr>
          <a:xfrm>
            <a:off x="2268538" y="2565400"/>
            <a:ext cx="0" cy="2376488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62" name="Line 6"/>
          <p:cNvCxnSpPr/>
          <p:nvPr/>
        </p:nvCxnSpPr>
        <p:spPr>
          <a:xfrm>
            <a:off x="2268538" y="2565400"/>
            <a:ext cx="424815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63" name="Line 7"/>
          <p:cNvCxnSpPr/>
          <p:nvPr/>
        </p:nvCxnSpPr>
        <p:spPr>
          <a:xfrm>
            <a:off x="6516688" y="2565400"/>
            <a:ext cx="0" cy="2376488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9464" name="Line 8"/>
          <p:cNvCxnSpPr/>
          <p:nvPr/>
        </p:nvCxnSpPr>
        <p:spPr>
          <a:xfrm>
            <a:off x="2268538" y="4941888"/>
            <a:ext cx="4248150" cy="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9465" name="WordArt 9"/>
          <p:cNvSpPr>
            <a:spLocks noTextEdit="1"/>
          </p:cNvSpPr>
          <p:nvPr/>
        </p:nvSpPr>
        <p:spPr>
          <a:xfrm>
            <a:off x="5003800" y="2708275"/>
            <a:ext cx="287338" cy="433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20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甲甲</a:t>
            </a:r>
            <a:endParaRPr lang="zh-CN" altLang="en-US" sz="20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6" name="WordArt 10"/>
          <p:cNvSpPr>
            <a:spLocks noTextEdit="1"/>
          </p:cNvSpPr>
          <p:nvPr/>
        </p:nvSpPr>
        <p:spPr>
          <a:xfrm>
            <a:off x="2987675" y="4076700"/>
            <a:ext cx="266700" cy="342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2000" b="1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乙乙</a:t>
            </a:r>
            <a:endParaRPr lang="zh-CN" altLang="en-US" sz="2000" b="1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7" name="Freeform 11"/>
          <p:cNvSpPr/>
          <p:nvPr/>
        </p:nvSpPr>
        <p:spPr>
          <a:xfrm>
            <a:off x="2268538" y="2565400"/>
            <a:ext cx="4248150" cy="2309813"/>
          </a:xfrm>
          <a:noFill/>
          <a:ln w="2857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19468" name="WordArt 12"/>
          <p:cNvSpPr/>
          <p:nvPr/>
        </p:nvSpPr>
        <p:spPr>
          <a:xfrm>
            <a:off x="1547813" y="1557338"/>
            <a:ext cx="6343650" cy="352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2800"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四、比较下图中甲、乙两个部分的周长。四、比较下图中甲、乙两个部分的周长。</a:t>
            </a:r>
            <a:endParaRPr lang="zh-CN" altLang="en-US" sz="2800">
              <a:ln w="9525" cap="flat" cmpd="sng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9" name="WordArt 13"/>
          <p:cNvSpPr/>
          <p:nvPr/>
        </p:nvSpPr>
        <p:spPr>
          <a:xfrm>
            <a:off x="1692275" y="5180013"/>
            <a:ext cx="6143625" cy="409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200">
                <a:ln w="9525" cap="flat" cmpd="sng">
                  <a:solidFill>
                    <a:srgbClr val="FF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甲、乙两部分图形的周长相等。甲、乙两部分图形的周长相等。</a:t>
            </a:r>
            <a:endParaRPr lang="zh-CN" altLang="en-US" sz="3200">
              <a:ln w="9525" cap="flat" cmpd="sng">
                <a:solidFill>
                  <a:srgbClr val="FF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66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FF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6362" y="-25400"/>
            <a:ext cx="9431337" cy="7054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5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950" y="-26987"/>
            <a:ext cx="9432925" cy="7056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076" name="Picture 4" descr="122792799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213" y="2997200"/>
            <a:ext cx="3314700" cy="35274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6362" y="-25400"/>
            <a:ext cx="9431337" cy="7054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Rectangle 3"/>
          <p:cNvSpPr/>
          <p:nvPr/>
        </p:nvSpPr>
        <p:spPr>
          <a:xfrm>
            <a:off x="-106362" y="836613"/>
            <a:ext cx="9431337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p>
            <a:pPr algn="ctr"/>
            <a:endParaRPr lang="zh-CN" altLang="zh-CN"/>
          </a:p>
        </p:txBody>
      </p:sp>
      <p:pic>
        <p:nvPicPr>
          <p:cNvPr id="4100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7950" y="-26987"/>
            <a:ext cx="9432925" cy="70564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101" name="Picture 5" descr="蚂蚁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3022" b="58662"/>
          <a:stretch>
            <a:fillRect/>
          </a:stretch>
        </p:blipFill>
        <p:spPr>
          <a:xfrm rot="-9840000" flipV="1">
            <a:off x="3492500" y="5589588"/>
            <a:ext cx="711200" cy="5365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102" name="Group 6"/>
          <p:cNvGrpSpPr/>
          <p:nvPr/>
        </p:nvGrpSpPr>
        <p:grpSpPr>
          <a:xfrm rot="4560000">
            <a:off x="3887788" y="5597525"/>
            <a:ext cx="935037" cy="1584325"/>
            <a:chOff x="249" y="2840"/>
            <a:chExt cx="363" cy="454"/>
          </a:xfrm>
        </p:grpSpPr>
        <p:sp>
          <p:nvSpPr>
            <p:cNvPr id="4103" name="AutoShape 7"/>
            <p:cNvSpPr/>
            <p:nvPr/>
          </p:nvSpPr>
          <p:spPr>
            <a:xfrm>
              <a:off x="249" y="2840"/>
              <a:ext cx="363" cy="454"/>
            </a:xfrm>
            <a:solidFill>
              <a:srgbClr val="008000"/>
            </a:solidFill>
            <a:ln w="9525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4" name="Freeform 8"/>
            <p:cNvSpPr/>
            <p:nvPr/>
          </p:nvSpPr>
          <p:spPr>
            <a:xfrm>
              <a:off x="431" y="288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5" name="Arc 9"/>
            <p:cNvSpPr/>
            <p:nvPr/>
          </p:nvSpPr>
          <p:spPr>
            <a:xfrm>
              <a:off x="476" y="297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6" name="Arc 10"/>
            <p:cNvSpPr/>
            <p:nvPr/>
          </p:nvSpPr>
          <p:spPr>
            <a:xfrm flipH="1">
              <a:off x="385" y="297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7" name="Arc 11"/>
            <p:cNvSpPr/>
            <p:nvPr/>
          </p:nvSpPr>
          <p:spPr>
            <a:xfrm flipH="1">
              <a:off x="340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08" name="Arc 12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09" name="Group 13"/>
          <p:cNvGrpSpPr/>
          <p:nvPr/>
        </p:nvGrpSpPr>
        <p:grpSpPr>
          <a:xfrm rot="2280000">
            <a:off x="1619250" y="2133600"/>
            <a:ext cx="287338" cy="576263"/>
            <a:chOff x="249" y="2840"/>
            <a:chExt cx="363" cy="454"/>
          </a:xfrm>
        </p:grpSpPr>
        <p:sp>
          <p:nvSpPr>
            <p:cNvPr id="4110" name="AutoShape 14"/>
            <p:cNvSpPr/>
            <p:nvPr/>
          </p:nvSpPr>
          <p:spPr>
            <a:xfrm>
              <a:off x="249" y="2840"/>
              <a:ext cx="363" cy="454"/>
            </a:xfrm>
            <a:solidFill>
              <a:srgbClr val="008000"/>
            </a:solidFill>
            <a:ln w="9525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1" name="Freeform 15"/>
            <p:cNvSpPr/>
            <p:nvPr/>
          </p:nvSpPr>
          <p:spPr>
            <a:xfrm>
              <a:off x="431" y="288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2" name="Arc 16"/>
            <p:cNvSpPr/>
            <p:nvPr/>
          </p:nvSpPr>
          <p:spPr>
            <a:xfrm>
              <a:off x="476" y="297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3" name="Arc 17"/>
            <p:cNvSpPr/>
            <p:nvPr/>
          </p:nvSpPr>
          <p:spPr>
            <a:xfrm flipH="1">
              <a:off x="385" y="297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4" name="Arc 18"/>
            <p:cNvSpPr/>
            <p:nvPr/>
          </p:nvSpPr>
          <p:spPr>
            <a:xfrm flipH="1">
              <a:off x="340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5" name="Arc 19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16" name="Group 20"/>
          <p:cNvGrpSpPr/>
          <p:nvPr/>
        </p:nvGrpSpPr>
        <p:grpSpPr>
          <a:xfrm rot="2280000">
            <a:off x="1116013" y="1341438"/>
            <a:ext cx="287337" cy="576262"/>
            <a:chOff x="249" y="2840"/>
            <a:chExt cx="363" cy="454"/>
          </a:xfrm>
        </p:grpSpPr>
        <p:sp>
          <p:nvSpPr>
            <p:cNvPr id="4117" name="AutoShape 21"/>
            <p:cNvSpPr/>
            <p:nvPr/>
          </p:nvSpPr>
          <p:spPr>
            <a:xfrm>
              <a:off x="249" y="2840"/>
              <a:ext cx="363" cy="454"/>
            </a:xfrm>
            <a:solidFill>
              <a:srgbClr val="008000"/>
            </a:solidFill>
            <a:ln w="9525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8" name="Freeform 22"/>
            <p:cNvSpPr/>
            <p:nvPr/>
          </p:nvSpPr>
          <p:spPr>
            <a:xfrm>
              <a:off x="431" y="288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9" name="Arc 23"/>
            <p:cNvSpPr/>
            <p:nvPr/>
          </p:nvSpPr>
          <p:spPr>
            <a:xfrm>
              <a:off x="476" y="297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0" name="Arc 24"/>
            <p:cNvSpPr/>
            <p:nvPr/>
          </p:nvSpPr>
          <p:spPr>
            <a:xfrm flipH="1">
              <a:off x="385" y="297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1" name="Arc 25"/>
            <p:cNvSpPr/>
            <p:nvPr/>
          </p:nvSpPr>
          <p:spPr>
            <a:xfrm flipH="1">
              <a:off x="340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2" name="Arc 26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23" name="Group 27"/>
          <p:cNvGrpSpPr/>
          <p:nvPr/>
        </p:nvGrpSpPr>
        <p:grpSpPr>
          <a:xfrm rot="2280000">
            <a:off x="5508625" y="2060575"/>
            <a:ext cx="287338" cy="576263"/>
            <a:chOff x="249" y="2840"/>
            <a:chExt cx="363" cy="454"/>
          </a:xfrm>
        </p:grpSpPr>
        <p:sp>
          <p:nvSpPr>
            <p:cNvPr id="4124" name="AutoShape 28"/>
            <p:cNvSpPr/>
            <p:nvPr/>
          </p:nvSpPr>
          <p:spPr>
            <a:xfrm>
              <a:off x="249" y="2840"/>
              <a:ext cx="363" cy="454"/>
            </a:xfrm>
            <a:solidFill>
              <a:srgbClr val="008000"/>
            </a:solidFill>
            <a:ln w="9525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5" name="Freeform 29"/>
            <p:cNvSpPr/>
            <p:nvPr/>
          </p:nvSpPr>
          <p:spPr>
            <a:xfrm>
              <a:off x="431" y="288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6" name="Arc 30"/>
            <p:cNvSpPr/>
            <p:nvPr/>
          </p:nvSpPr>
          <p:spPr>
            <a:xfrm>
              <a:off x="476" y="297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7" name="Arc 31"/>
            <p:cNvSpPr/>
            <p:nvPr/>
          </p:nvSpPr>
          <p:spPr>
            <a:xfrm flipH="1">
              <a:off x="385" y="297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8" name="Arc 32"/>
            <p:cNvSpPr/>
            <p:nvPr/>
          </p:nvSpPr>
          <p:spPr>
            <a:xfrm flipH="1">
              <a:off x="340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29" name="Arc 33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30" name="Group 34"/>
          <p:cNvGrpSpPr/>
          <p:nvPr/>
        </p:nvGrpSpPr>
        <p:grpSpPr>
          <a:xfrm rot="2280000">
            <a:off x="6156325" y="1412875"/>
            <a:ext cx="215900" cy="360363"/>
            <a:chOff x="249" y="2840"/>
            <a:chExt cx="363" cy="454"/>
          </a:xfrm>
        </p:grpSpPr>
        <p:sp>
          <p:nvSpPr>
            <p:cNvPr id="4131" name="AutoShape 35"/>
            <p:cNvSpPr/>
            <p:nvPr/>
          </p:nvSpPr>
          <p:spPr>
            <a:xfrm>
              <a:off x="249" y="2840"/>
              <a:ext cx="363" cy="454"/>
            </a:xfrm>
            <a:solidFill>
              <a:srgbClr val="008000"/>
            </a:solidFill>
            <a:ln w="9525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2" name="Freeform 36"/>
            <p:cNvSpPr/>
            <p:nvPr/>
          </p:nvSpPr>
          <p:spPr>
            <a:xfrm>
              <a:off x="431" y="288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3" name="Arc 37"/>
            <p:cNvSpPr/>
            <p:nvPr/>
          </p:nvSpPr>
          <p:spPr>
            <a:xfrm>
              <a:off x="476" y="297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4" name="Arc 38"/>
            <p:cNvSpPr/>
            <p:nvPr/>
          </p:nvSpPr>
          <p:spPr>
            <a:xfrm flipH="1">
              <a:off x="385" y="297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5" name="Arc 39"/>
            <p:cNvSpPr/>
            <p:nvPr/>
          </p:nvSpPr>
          <p:spPr>
            <a:xfrm flipH="1">
              <a:off x="340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6" name="Arc 40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37" name="Group 41"/>
          <p:cNvGrpSpPr/>
          <p:nvPr/>
        </p:nvGrpSpPr>
        <p:grpSpPr>
          <a:xfrm rot="2280000">
            <a:off x="7019925" y="2133600"/>
            <a:ext cx="215900" cy="360363"/>
            <a:chOff x="249" y="2840"/>
            <a:chExt cx="363" cy="454"/>
          </a:xfrm>
        </p:grpSpPr>
        <p:sp>
          <p:nvSpPr>
            <p:cNvPr id="4138" name="AutoShape 42"/>
            <p:cNvSpPr/>
            <p:nvPr/>
          </p:nvSpPr>
          <p:spPr>
            <a:xfrm>
              <a:off x="249" y="2840"/>
              <a:ext cx="363" cy="454"/>
            </a:xfrm>
            <a:solidFill>
              <a:srgbClr val="008000"/>
            </a:solidFill>
            <a:ln w="9525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39" name="Freeform 43"/>
            <p:cNvSpPr/>
            <p:nvPr/>
          </p:nvSpPr>
          <p:spPr>
            <a:xfrm>
              <a:off x="431" y="288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40" name="Arc 44"/>
            <p:cNvSpPr/>
            <p:nvPr/>
          </p:nvSpPr>
          <p:spPr>
            <a:xfrm>
              <a:off x="476" y="297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41" name="Arc 45"/>
            <p:cNvSpPr/>
            <p:nvPr/>
          </p:nvSpPr>
          <p:spPr>
            <a:xfrm flipH="1">
              <a:off x="385" y="297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42" name="Arc 46"/>
            <p:cNvSpPr/>
            <p:nvPr/>
          </p:nvSpPr>
          <p:spPr>
            <a:xfrm flipH="1">
              <a:off x="340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43" name="Arc 47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44" name="Group 48"/>
          <p:cNvGrpSpPr/>
          <p:nvPr/>
        </p:nvGrpSpPr>
        <p:grpSpPr>
          <a:xfrm rot="-1680000" flipH="1">
            <a:off x="4643438" y="5084763"/>
            <a:ext cx="207962" cy="309562"/>
            <a:chOff x="249" y="2840"/>
            <a:chExt cx="363" cy="454"/>
          </a:xfrm>
        </p:grpSpPr>
        <p:sp>
          <p:nvSpPr>
            <p:cNvPr id="4145" name="AutoShape 49"/>
            <p:cNvSpPr/>
            <p:nvPr/>
          </p:nvSpPr>
          <p:spPr>
            <a:xfrm>
              <a:off x="249" y="2840"/>
              <a:ext cx="363" cy="454"/>
            </a:xfrm>
            <a:solidFill>
              <a:srgbClr val="008000"/>
            </a:solidFill>
            <a:ln w="9525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46" name="Freeform 50"/>
            <p:cNvSpPr/>
            <p:nvPr/>
          </p:nvSpPr>
          <p:spPr>
            <a:xfrm>
              <a:off x="431" y="288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47" name="Arc 51"/>
            <p:cNvSpPr/>
            <p:nvPr/>
          </p:nvSpPr>
          <p:spPr>
            <a:xfrm>
              <a:off x="476" y="297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48" name="Arc 52"/>
            <p:cNvSpPr/>
            <p:nvPr/>
          </p:nvSpPr>
          <p:spPr>
            <a:xfrm flipH="1">
              <a:off x="385" y="297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49" name="Arc 53"/>
            <p:cNvSpPr/>
            <p:nvPr/>
          </p:nvSpPr>
          <p:spPr>
            <a:xfrm flipH="1">
              <a:off x="340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0" name="Arc 54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51" name="Group 55"/>
          <p:cNvGrpSpPr/>
          <p:nvPr/>
        </p:nvGrpSpPr>
        <p:grpSpPr>
          <a:xfrm rot="4560000">
            <a:off x="4352925" y="4800600"/>
            <a:ext cx="134938" cy="271463"/>
            <a:chOff x="249" y="2840"/>
            <a:chExt cx="363" cy="454"/>
          </a:xfrm>
        </p:grpSpPr>
        <p:sp>
          <p:nvSpPr>
            <p:cNvPr id="4152" name="AutoShape 56"/>
            <p:cNvSpPr/>
            <p:nvPr/>
          </p:nvSpPr>
          <p:spPr>
            <a:xfrm>
              <a:off x="249" y="2840"/>
              <a:ext cx="363" cy="454"/>
            </a:xfrm>
            <a:solidFill>
              <a:srgbClr val="008000"/>
            </a:solidFill>
            <a:ln w="9525" cap="flat" cmpd="sng">
              <a:solidFill>
                <a:schemeClr val="hlink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3" name="Freeform 57"/>
            <p:cNvSpPr/>
            <p:nvPr/>
          </p:nvSpPr>
          <p:spPr>
            <a:xfrm>
              <a:off x="431" y="288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4" name="Arc 58"/>
            <p:cNvSpPr/>
            <p:nvPr/>
          </p:nvSpPr>
          <p:spPr>
            <a:xfrm>
              <a:off x="476" y="297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5" name="Arc 59"/>
            <p:cNvSpPr/>
            <p:nvPr/>
          </p:nvSpPr>
          <p:spPr>
            <a:xfrm flipH="1">
              <a:off x="385" y="297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6" name="Arc 60"/>
            <p:cNvSpPr/>
            <p:nvPr/>
          </p:nvSpPr>
          <p:spPr>
            <a:xfrm flipH="1">
              <a:off x="340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57" name="Arc 61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58" name="Group 62"/>
          <p:cNvGrpSpPr/>
          <p:nvPr/>
        </p:nvGrpSpPr>
        <p:grpSpPr>
          <a:xfrm rot="3120000">
            <a:off x="2644775" y="1444625"/>
            <a:ext cx="439738" cy="698500"/>
            <a:chOff x="249" y="2750"/>
            <a:chExt cx="363" cy="454"/>
          </a:xfrm>
        </p:grpSpPr>
        <p:sp>
          <p:nvSpPr>
            <p:cNvPr id="4159" name="AutoShape 63"/>
            <p:cNvSpPr/>
            <p:nvPr/>
          </p:nvSpPr>
          <p:spPr>
            <a:xfrm>
              <a:off x="249" y="2750"/>
              <a:ext cx="363" cy="454"/>
            </a:xfrm>
            <a:solidFill>
              <a:srgbClr val="CCFF33"/>
            </a:solidFill>
            <a:ln w="9525" cap="flat" cmpd="sng">
              <a:solidFill>
                <a:srgbClr val="CCFF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0" name="Freeform 64"/>
            <p:cNvSpPr/>
            <p:nvPr/>
          </p:nvSpPr>
          <p:spPr>
            <a:xfrm>
              <a:off x="431" y="279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1" name="Arc 65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2" name="Arc 66"/>
            <p:cNvSpPr/>
            <p:nvPr/>
          </p:nvSpPr>
          <p:spPr>
            <a:xfrm flipH="1">
              <a:off x="385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3" name="Arc 67"/>
            <p:cNvSpPr/>
            <p:nvPr/>
          </p:nvSpPr>
          <p:spPr>
            <a:xfrm flipH="1">
              <a:off x="340" y="279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4" name="Arc 68"/>
            <p:cNvSpPr/>
            <p:nvPr/>
          </p:nvSpPr>
          <p:spPr>
            <a:xfrm>
              <a:off x="476" y="279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65" name="Group 69"/>
          <p:cNvGrpSpPr/>
          <p:nvPr/>
        </p:nvGrpSpPr>
        <p:grpSpPr>
          <a:xfrm rot="3420000">
            <a:off x="5926138" y="1714500"/>
            <a:ext cx="242887" cy="360363"/>
            <a:chOff x="249" y="2750"/>
            <a:chExt cx="363" cy="454"/>
          </a:xfrm>
        </p:grpSpPr>
        <p:sp>
          <p:nvSpPr>
            <p:cNvPr id="4166" name="AutoShape 70"/>
            <p:cNvSpPr/>
            <p:nvPr/>
          </p:nvSpPr>
          <p:spPr>
            <a:xfrm>
              <a:off x="249" y="2750"/>
              <a:ext cx="363" cy="454"/>
            </a:xfrm>
            <a:solidFill>
              <a:srgbClr val="CCFF33"/>
            </a:solidFill>
            <a:ln w="9525" cap="flat" cmpd="sng">
              <a:solidFill>
                <a:srgbClr val="CCFF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7" name="Freeform 71"/>
            <p:cNvSpPr/>
            <p:nvPr/>
          </p:nvSpPr>
          <p:spPr>
            <a:xfrm>
              <a:off x="431" y="279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8" name="Arc 72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69" name="Arc 73"/>
            <p:cNvSpPr/>
            <p:nvPr/>
          </p:nvSpPr>
          <p:spPr>
            <a:xfrm flipH="1">
              <a:off x="385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0" name="Arc 74"/>
            <p:cNvSpPr/>
            <p:nvPr/>
          </p:nvSpPr>
          <p:spPr>
            <a:xfrm flipH="1">
              <a:off x="340" y="279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1" name="Arc 75"/>
            <p:cNvSpPr/>
            <p:nvPr/>
          </p:nvSpPr>
          <p:spPr>
            <a:xfrm>
              <a:off x="476" y="279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72" name="Group 76"/>
          <p:cNvGrpSpPr/>
          <p:nvPr/>
        </p:nvGrpSpPr>
        <p:grpSpPr>
          <a:xfrm rot="3420000">
            <a:off x="6502400" y="2506663"/>
            <a:ext cx="242888" cy="360362"/>
            <a:chOff x="249" y="2750"/>
            <a:chExt cx="363" cy="454"/>
          </a:xfrm>
        </p:grpSpPr>
        <p:sp>
          <p:nvSpPr>
            <p:cNvPr id="4173" name="AutoShape 77"/>
            <p:cNvSpPr/>
            <p:nvPr/>
          </p:nvSpPr>
          <p:spPr>
            <a:xfrm>
              <a:off x="249" y="2750"/>
              <a:ext cx="363" cy="454"/>
            </a:xfrm>
            <a:solidFill>
              <a:srgbClr val="CCFF33"/>
            </a:solidFill>
            <a:ln w="9525" cap="flat" cmpd="sng">
              <a:solidFill>
                <a:srgbClr val="CCFF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4" name="Freeform 78"/>
            <p:cNvSpPr/>
            <p:nvPr/>
          </p:nvSpPr>
          <p:spPr>
            <a:xfrm>
              <a:off x="431" y="279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5" name="Arc 79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6" name="Arc 80"/>
            <p:cNvSpPr/>
            <p:nvPr/>
          </p:nvSpPr>
          <p:spPr>
            <a:xfrm flipH="1">
              <a:off x="385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7" name="Arc 81"/>
            <p:cNvSpPr/>
            <p:nvPr/>
          </p:nvSpPr>
          <p:spPr>
            <a:xfrm flipH="1">
              <a:off x="340" y="279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78" name="Arc 82"/>
            <p:cNvSpPr/>
            <p:nvPr/>
          </p:nvSpPr>
          <p:spPr>
            <a:xfrm>
              <a:off x="476" y="279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79" name="Group 83"/>
          <p:cNvGrpSpPr/>
          <p:nvPr/>
        </p:nvGrpSpPr>
        <p:grpSpPr>
          <a:xfrm rot="2880000">
            <a:off x="2182813" y="2433638"/>
            <a:ext cx="242887" cy="360362"/>
            <a:chOff x="249" y="2750"/>
            <a:chExt cx="363" cy="454"/>
          </a:xfrm>
        </p:grpSpPr>
        <p:sp>
          <p:nvSpPr>
            <p:cNvPr id="4180" name="AutoShape 84"/>
            <p:cNvSpPr/>
            <p:nvPr/>
          </p:nvSpPr>
          <p:spPr>
            <a:xfrm>
              <a:off x="249" y="2750"/>
              <a:ext cx="363" cy="454"/>
            </a:xfrm>
            <a:solidFill>
              <a:srgbClr val="CCFF33"/>
            </a:solidFill>
            <a:ln w="9525" cap="flat" cmpd="sng">
              <a:solidFill>
                <a:srgbClr val="CCFF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1" name="Freeform 85"/>
            <p:cNvSpPr/>
            <p:nvPr/>
          </p:nvSpPr>
          <p:spPr>
            <a:xfrm>
              <a:off x="431" y="279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2" name="Arc 86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3" name="Arc 87"/>
            <p:cNvSpPr/>
            <p:nvPr/>
          </p:nvSpPr>
          <p:spPr>
            <a:xfrm flipH="1">
              <a:off x="385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4" name="Arc 88"/>
            <p:cNvSpPr/>
            <p:nvPr/>
          </p:nvSpPr>
          <p:spPr>
            <a:xfrm flipH="1">
              <a:off x="340" y="279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5" name="Arc 89"/>
            <p:cNvSpPr/>
            <p:nvPr/>
          </p:nvSpPr>
          <p:spPr>
            <a:xfrm>
              <a:off x="476" y="279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grpSp>
        <p:nvGrpSpPr>
          <p:cNvPr id="4186" name="Group 90"/>
          <p:cNvGrpSpPr/>
          <p:nvPr/>
        </p:nvGrpSpPr>
        <p:grpSpPr>
          <a:xfrm rot="3420000">
            <a:off x="4537075" y="4567238"/>
            <a:ext cx="180975" cy="165100"/>
            <a:chOff x="249" y="2750"/>
            <a:chExt cx="363" cy="454"/>
          </a:xfrm>
        </p:grpSpPr>
        <p:sp>
          <p:nvSpPr>
            <p:cNvPr id="4187" name="AutoShape 91"/>
            <p:cNvSpPr/>
            <p:nvPr/>
          </p:nvSpPr>
          <p:spPr>
            <a:xfrm>
              <a:off x="249" y="2750"/>
              <a:ext cx="363" cy="454"/>
            </a:xfrm>
            <a:solidFill>
              <a:srgbClr val="CCFF33"/>
            </a:solidFill>
            <a:ln w="9525" cap="flat" cmpd="sng">
              <a:solidFill>
                <a:srgbClr val="CCFF33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8" name="Freeform 92"/>
            <p:cNvSpPr/>
            <p:nvPr/>
          </p:nvSpPr>
          <p:spPr>
            <a:xfrm>
              <a:off x="431" y="2796"/>
              <a:ext cx="45" cy="408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89" name="Arc 93"/>
            <p:cNvSpPr/>
            <p:nvPr/>
          </p:nvSpPr>
          <p:spPr>
            <a:xfrm>
              <a:off x="476" y="288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90" name="Arc 94"/>
            <p:cNvSpPr/>
            <p:nvPr/>
          </p:nvSpPr>
          <p:spPr>
            <a:xfrm flipH="1">
              <a:off x="385" y="288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91" name="Arc 95"/>
            <p:cNvSpPr/>
            <p:nvPr/>
          </p:nvSpPr>
          <p:spPr>
            <a:xfrm flipH="1">
              <a:off x="340" y="2796"/>
              <a:ext cx="91" cy="227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92" name="Arc 96"/>
            <p:cNvSpPr/>
            <p:nvPr/>
          </p:nvSpPr>
          <p:spPr>
            <a:xfrm>
              <a:off x="476" y="2796"/>
              <a:ext cx="45" cy="91"/>
            </a:xfrm>
            <a:noFill/>
            <a:ln w="9525" cap="flat" cmpd="sng">
              <a:solidFill>
                <a:srgbClr val="006600"/>
              </a:solidFill>
              <a:prstDash val="solid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</p:grpSp>
      <p:pic>
        <p:nvPicPr>
          <p:cNvPr id="4193" name="New pictur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44300" y="10452100"/>
            <a:ext cx="304800" cy="215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 tmFilter="0, 0; .2, .5; .8, .5; 1, 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2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6362" y="-25400"/>
            <a:ext cx="9431337" cy="7054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Rectangle 3"/>
          <p:cNvSpPr/>
          <p:nvPr/>
        </p:nvSpPr>
        <p:spPr>
          <a:xfrm>
            <a:off x="-106362" y="836613"/>
            <a:ext cx="9431337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p>
            <a:pPr algn="ctr"/>
            <a:endParaRPr lang="zh-CN" altLang="zh-CN"/>
          </a:p>
        </p:txBody>
      </p:sp>
      <p:pic>
        <p:nvPicPr>
          <p:cNvPr id="5124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7763" y="1700213"/>
            <a:ext cx="3770312" cy="4105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5" name="Picture 5" descr="蚂蚁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3022" b="58662"/>
          <a:stretch>
            <a:fillRect/>
          </a:stretch>
        </p:blipFill>
        <p:spPr>
          <a:xfrm rot="8220000" flipH="1" flipV="1">
            <a:off x="3708400" y="1928813"/>
            <a:ext cx="576263" cy="628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Picture 6" descr="蚂蚁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3022" b="58662"/>
          <a:stretch>
            <a:fillRect/>
          </a:stretch>
        </p:blipFill>
        <p:spPr>
          <a:xfrm rot="13740000">
            <a:off x="2452688" y="2955925"/>
            <a:ext cx="600075" cy="536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7" name="Picture 7" descr="蚂蚁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662" b="63022"/>
          <a:stretch>
            <a:fillRect/>
          </a:stretch>
        </p:blipFill>
        <p:spPr>
          <a:xfrm>
            <a:off x="5076825" y="5229225"/>
            <a:ext cx="536575" cy="600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8" name="Picture 8" descr="蚂蚁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3022" b="58662"/>
          <a:stretch>
            <a:fillRect/>
          </a:stretch>
        </p:blipFill>
        <p:spPr>
          <a:xfrm rot="11700000" flipH="1" flipV="1">
            <a:off x="5435600" y="1989138"/>
            <a:ext cx="574675" cy="536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-3.42276E-07 C -0.01389 -0.00532 -0.0276 -0.01041 -0.03941 -0.01041 C -0.05121 -0.01041 -0.06024 -0.00532 -0.07083 -3.42276E-07 C -0.08142 0.00532 -0.09323 0.01226 -0.10243 0.02105 C -0.11163 0.02983 -0.11944 0.04024 -0.12604 0.0525 C -0.13264 0.06476 -0.13906 0.0821 -0.14166 0.09436 C -0.14427 0.10661 -0.14166 0.12049 -0.14166 0.12581">
                                      <p:cBhvr>
                                        <p:cTn id="6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-2.62549E-06 C 0.00416 0.01226 0.00885 0.02499 0.01527 0.04048 C 0.0217 0.05575 0.03107 0.0775 0.03871 0.09161 C 0.04635 0.10525 0.0493 0.10849 0.06232 0.12191 C 0.07534 0.13533 0.09583 0.15429 0.11684 0.17303 C 0.13767 0.19154 0.16875 0.21721 0.18698 0.23387 C 0.20521 0.25075 0.21562 0.26278 0.22604 0.27481 C 0.23646 0.28638 0.24166 0.29517 0.2493 0.30511 C 0.25711 0.31529 0.26753 0.32894 0.27291 0.33565 C 0.27795 0.34259 0.27934 0.34421 0.2809 0.34629">
                                      <p:cBhvr>
                                        <p:cTn id="14" dur="2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1041 C 0.00521 -0.0185 0.0132 -0.04719 0.02101 -0.07356 C 0.02882 -0.09993 0.03542 -0.1034 0.04462 -0.14712 C 0.05382 -0.19084 0.07605 -0.28337 0.07605 -0.33588 C 0.07605 -0.38839 0.06025 -0.42517 0.04462 -0.46172">
                                      <p:cBhvr>
                                        <p:cTn id="22" dur="2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06 7.86309E-07 C -0.00729 -0.00625 -0.01441 -0.01226 -0.02361 -0.02105 C -0.03281 -0.02983 -0.04479 -0.04371 -0.05521 -0.0525 C -0.06562 -0.06129 -0.07222 -0.07192 -0.08663 -0.07354 C -0.10104 -0.07516 -0.12864 -0.06822 -0.14184 -0.06291 C -0.15503 -0.05759 -0.15885 -0.0525 -0.16545 -0.04209 C -0.17205 -0.03168 -0.17673 -0.01596 -0.18125 7.86309E-07">
                                      <p:cBhvr>
                                        <p:cTn id="30" dur="2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6362" y="-25400"/>
            <a:ext cx="9431337" cy="70548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Rectangle 3"/>
          <p:cNvSpPr/>
          <p:nvPr/>
        </p:nvSpPr>
        <p:spPr>
          <a:xfrm>
            <a:off x="-106362" y="836613"/>
            <a:ext cx="9431337" cy="583247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none" anchor="ctr" anchorCtr="0"/>
          <a:p>
            <a:pPr algn="ctr"/>
            <a:endParaRPr lang="zh-CN" altLang="zh-CN"/>
          </a:p>
        </p:txBody>
      </p:sp>
      <p:pic>
        <p:nvPicPr>
          <p:cNvPr id="6148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7763" y="1700213"/>
            <a:ext cx="3770312" cy="4105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9" name="Freeform 5"/>
          <p:cNvSpPr/>
          <p:nvPr/>
        </p:nvSpPr>
        <p:spPr>
          <a:xfrm>
            <a:off x="2771775" y="2205038"/>
            <a:ext cx="2520950" cy="3384550"/>
          </a:xfrm>
          <a:noFill/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6150" name="Picture 6" descr="蚂蚁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3022" b="58662"/>
          <a:stretch>
            <a:fillRect/>
          </a:stretch>
        </p:blipFill>
        <p:spPr>
          <a:xfrm rot="8220000" flipH="1" flipV="1">
            <a:off x="3708400" y="1928813"/>
            <a:ext cx="576263" cy="6286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1" name="Picture 7" descr="蚂蚁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3022" b="58662"/>
          <a:stretch>
            <a:fillRect/>
          </a:stretch>
        </p:blipFill>
        <p:spPr>
          <a:xfrm rot="13740000">
            <a:off x="2452688" y="2955925"/>
            <a:ext cx="600075" cy="5365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52" name="Picture 8" descr="蚂蚁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662" b="63022"/>
          <a:stretch>
            <a:fillRect/>
          </a:stretch>
        </p:blipFill>
        <p:spPr>
          <a:xfrm>
            <a:off x="5076825" y="5229225"/>
            <a:ext cx="536575" cy="600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53" name="Freeform 9"/>
          <p:cNvSpPr/>
          <p:nvPr/>
        </p:nvSpPr>
        <p:spPr>
          <a:xfrm>
            <a:off x="5292725" y="2636838"/>
            <a:ext cx="695325" cy="2952750"/>
          </a:xfrm>
          <a:noFill/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7178" name="Freeform 10"/>
          <p:cNvSpPr/>
          <p:nvPr/>
        </p:nvSpPr>
        <p:spPr bwMode="auto">
          <a:xfrm>
            <a:off x="5076825" y="1773238"/>
            <a:ext cx="790575" cy="863600"/>
          </a:xfrm>
          <a:custGeom>
            <a:avLst/>
            <a:gdLst/>
            <a:ahLst/>
            <a:cxnLst>
              <a:cxn ang="0">
                <a:pos x="790575" y="863600"/>
              </a:cxn>
              <a:cxn ang="0">
                <a:pos x="503238" y="360363"/>
              </a:cxn>
              <a:cxn ang="0">
                <a:pos x="0" y="0"/>
              </a:cxn>
            </a:cxnLst>
            <a:rect l="l" t="t" r="r" b="b"/>
            <a:pathLst>
              <a:path w="498" h="544">
                <a:moveTo>
                  <a:pt x="498" y="544"/>
                </a:moveTo>
                <a:cubicBezTo>
                  <a:pt x="449" y="431"/>
                  <a:pt x="400" y="318"/>
                  <a:pt x="317" y="227"/>
                </a:cubicBezTo>
                <a:cubicBezTo>
                  <a:pt x="234" y="136"/>
                  <a:pt x="117" y="68"/>
                  <a:pt x="0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</a:ln>
          <a:effectLst/>
        </p:spPr>
      </p:sp>
      <p:sp>
        <p:nvSpPr>
          <p:cNvPr id="6155" name="Freeform 11"/>
          <p:cNvSpPr/>
          <p:nvPr/>
        </p:nvSpPr>
        <p:spPr>
          <a:xfrm>
            <a:off x="4427538" y="1700213"/>
            <a:ext cx="649287" cy="73025"/>
          </a:xfrm>
          <a:noFill/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6156" name="Freeform 12"/>
          <p:cNvSpPr/>
          <p:nvPr/>
        </p:nvSpPr>
        <p:spPr>
          <a:xfrm>
            <a:off x="4043363" y="1773238"/>
            <a:ext cx="384175" cy="503237"/>
          </a:xfrm>
          <a:noFill/>
          <a:ln w="28575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6157" name="Picture 13" descr="蚂蚁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3022" b="58662"/>
          <a:stretch>
            <a:fillRect/>
          </a:stretch>
        </p:blipFill>
        <p:spPr>
          <a:xfrm rot="11700000" flipH="1" flipV="1">
            <a:off x="5435600" y="1989138"/>
            <a:ext cx="574675" cy="536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06 -4.64955E-06 C -0.01389 -0.00532 -0.0276 -0.0104 -0.03941 -0.0104 C -0.05121 -0.0104 -0.06024 -0.00532 -0.07083 -4.64955E-06 C -0.08142 0.00533 -0.09323 0.01226 -0.10243 0.02105 C -0.11163 0.02985 -0.11944 0.04025 -0.12604 0.05251 C -0.13264 0.06477 -0.13906 0.08212 -0.14166 0.09438 C -0.14427 0.10664 -0.14166 0.12052 -0.14166 0.12584">
                                      <p:cBhvr>
                                        <p:cTn id="6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06 -2.62549E-06 C 0.00416 0.01226 0.00885 0.02499 0.01527 0.04048 C 0.0217 0.05575 0.03107 0.0775 0.03871 0.09161 C 0.04635 0.10525 0.0493 0.10849 0.06232 0.12191 C 0.07534 0.13533 0.09583 0.15429 0.11684 0.17303 C 0.13767 0.19154 0.16875 0.21721 0.18698 0.23387 C 0.20521 0.25075 0.21562 0.26278 0.22604 0.27481 C 0.23646 0.28638 0.24166 0.29517 0.2493 0.30511 C 0.25711 0.31529 0.26753 0.32894 0.27291 0.33565 C 0.27795 0.34259 0.27934 0.34421 0.2809 0.34629">
                                      <p:cBhvr>
                                        <p:cTn id="14" dur="20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6 0.01041 C 0.00521 -0.0185 0.0132 -0.04719 0.02101 -0.07356 C 0.02882 -0.09993 0.03542 -0.1034 0.04462 -0.14712 C 0.05382 -0.19084 0.07605 -0.28337 0.07605 -0.33588 C 0.07605 -0.38839 0.06025 -0.42517 0.04462 -0.46172">
                                      <p:cBhvr>
                                        <p:cTn id="22" dur="20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06 -3.89544E-06 C -0.00729 -0.00624 -0.01441 -0.01226 -0.02361 -0.02105 C -0.03281 -0.02984 -0.04479 -0.04372 -0.05521 -0.05251 C -0.06563 -0.0613 -0.07222 -0.07194 -0.08663 -0.07356 C -0.10104 -0.07518 -0.12865 -0.06824 -0.14184 -0.06292 C -0.15504 -0.05759 -0.15886 -0.05251 -0.16545 -0.0421 C -0.17205 -0.03169 -0.17674 -0.01596 -0.18125 -3.89544E-06">
                                      <p:cBhvr>
                                        <p:cTn id="30" dur="2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1773238"/>
            <a:ext cx="3770313" cy="40322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7" descr="PNG透明图片水晶动物系列素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440000">
            <a:off x="2081213" y="2024063"/>
            <a:ext cx="574675" cy="503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2" name="Picture 8" descr="PNG透明图片水晶动物系列素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9960000">
            <a:off x="822325" y="2708275"/>
            <a:ext cx="574675" cy="5032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3" name="Freeform 9"/>
          <p:cNvSpPr/>
          <p:nvPr/>
        </p:nvSpPr>
        <p:spPr>
          <a:xfrm>
            <a:off x="1109663" y="2276475"/>
            <a:ext cx="2520950" cy="3313113"/>
          </a:xfrm>
          <a:noFill/>
          <a:ln w="28575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7174" name="Picture 10" descr="PNG透明图片水晶动物系列素材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1180000">
            <a:off x="3341688" y="5300663"/>
            <a:ext cx="574675" cy="5032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5" name="Freeform 12"/>
          <p:cNvSpPr/>
          <p:nvPr/>
        </p:nvSpPr>
        <p:spPr>
          <a:xfrm>
            <a:off x="2339975" y="2276475"/>
            <a:ext cx="1225550" cy="3238500"/>
          </a:xfrm>
          <a:noFill/>
          <a:ln w="28575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7176" name="Picture 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8813" y="1484313"/>
            <a:ext cx="3703637" cy="4032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7" name="Freeform 20"/>
          <p:cNvSpPr/>
          <p:nvPr/>
        </p:nvSpPr>
        <p:spPr>
          <a:xfrm>
            <a:off x="4826000" y="1987550"/>
            <a:ext cx="2449513" cy="3313113"/>
          </a:xfr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7178" name="Picture 21" descr="PNG透明图片水晶动物系列素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5840000">
            <a:off x="5835650" y="1844675"/>
            <a:ext cx="576263" cy="576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9" name="Picture 22" descr="PNG透明图片水晶动物系列素材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980000">
            <a:off x="4540250" y="2492375"/>
            <a:ext cx="576263" cy="5762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80" name="Freeform 23"/>
          <p:cNvSpPr/>
          <p:nvPr/>
        </p:nvSpPr>
        <p:spPr>
          <a:xfrm>
            <a:off x="7277100" y="2132013"/>
            <a:ext cx="671513" cy="3168650"/>
          </a:xfrm>
          <a:noFill/>
          <a:ln w="2857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7181" name="Picture 24" descr="PNG透明图片水晶动物系列素材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920000">
            <a:off x="6988175" y="4868863"/>
            <a:ext cx="576263" cy="576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06 -2.26232E-06 C -0.00712 -0.00139 -0.01407 -0.00255 -0.02136 -0.00301 C -0.02865 -0.00347 -0.03473 -0.00417 -0.04375 -0.00301 C -0.05278 -0.00185 -0.06563 0.00023 -0.07518 0.00439 C -0.08473 0.00856 -0.09236 0.01457 -0.10104 0.02244 C -0.10973 0.0303 -0.12066 0.04048 -0.12691 0.05228 C -0.13316 0.06407 -0.13577 0.07842 -0.1382 0.09276">
                                      <p:cBhvr>
                                        <p:cTn id="6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3 -0.00671 C 0.00556 0.00046 0.004 0.00763 0.00504 0.02175 C 0.00608 0.03586 0.00799 0.06014 0.01407 0.07865 C 0.02014 0.09716 0.03316 0.11867 0.04202 0.13255 C 0.05087 0.14643 0.05712 0.15198 0.06684 0.16262 C 0.07657 0.17326 0.0882 0.18529 0.10053 0.19709 C 0.11285 0.20888 0.12605 0.22022 0.14098 0.23294 C 0.15591 0.24566 0.175 0.25908 0.19046 0.27342 C 0.20591 0.28776 0.22153 0.30465 0.23421 0.31969 C 0.24688 0.33472 0.26025 0.35323 0.26684 0.36318 C 0.27344 0.37312 0.27344 0.37636 0.27362 0.3796">
                                      <p:cBhvr>
                                        <p:cTn id="14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06 4.48762E-07 C -0.00313 -0.0229 -0.00573 -0.04441 -0.01025 -0.07634 C -0.01476 -0.10872 -0.02014 -0.15591 -0.02709 -0.19292 C -0.03438 -0.2304 -0.0441 -0.26856 -0.05296 -0.29887 C -0.06129 -0.32917 -0.06841 -0.34999 -0.07934 -0.3759 C -0.09011 -0.40204 -0.10643 -0.43858 -0.11823 -0.45593 C -0.12969 -0.47328 -0.13924 -0.47698 -0.14757 -0.47907">
                                      <p:cBhvr>
                                        <p:cTn id="22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0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0855 C -0.00798 -0.01295 -0.0184 -0.01734 -0.02882 -0.0192 C -0.03923 -0.02105 -0.05104 -0.02105 -0.06024 -0.0192 C -0.06944 -0.01734 -0.07586 -0.01387 -0.08385 -0.00855 C -0.09184 -0.00323 -0.10104 0.00532 -0.10763 0.01226 C -0.11423 0.0192 -0.12066 0.02637 -0.12326 0.03331 C -0.12586 0.04025 -0.12465 0.04719 -0.12326 0.05436">
                                      <p:cBhvr>
                                        <p:cTn id="34" dur="20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59 -0.04002 C 0.0066 -0.02614 0.00261 -0.01203 0.00261 0.00185 C 0.00261 0.01573 0.0066 0.02822 0.01059 0.04395 C 0.01459 0.05968 0.01962 0.0805 0.02622 0.09623 C 0.03282 0.11196 0.03959 0.12445 0.05 0.13833 C 0.06042 0.15221 0.07622 0.16794 0.08924 0.1802 C 0.10226 0.19246 0.11823 0.20287 0.12865 0.21166 C 0.13907 0.22045 0.14306 0.22392 0.15226 0.23271 C 0.16146 0.2415 0.17205 0.25376 0.18386 0.26417 C 0.19566 0.27458 0.21007 0.28175 0.22309 0.29563 C 0.23611 0.30951 0.25469 0.33588 0.2625 0.34814 C 0.27032 0.3604 0.27032 0.3648 0.27049 0.36919">
                                      <p:cBhvr>
                                        <p:cTn id="42" dur="2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07 -6.8471E-07 C 0.00781 -0.02359 0.0158 -0.04719 0.02361 -0.07333 C 0.03142 -0.09947 0.04062 -0.12931 0.04722 -0.1573 C 0.05382 -0.18529 0.05885 -0.2186 0.06285 -0.24127 C 0.06684 -0.26394 0.06944 -0.27643 0.07083 -0.29378 C 0.07222 -0.31113 0.07344 -0.32501 0.07083 -0.34606 C 0.06823 -0.36711 0.05903 -0.40389 0.05503 -0.41962 C 0.05104 -0.43535 0.04844 -0.4372 0.04722 -0.44067">
                                      <p:cBhvr>
                                        <p:cTn id="50" dur="2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06688" y="476250"/>
            <a:ext cx="3835400" cy="41767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Freeform 3"/>
          <p:cNvSpPr/>
          <p:nvPr/>
        </p:nvSpPr>
        <p:spPr>
          <a:xfrm>
            <a:off x="3076575" y="522288"/>
            <a:ext cx="3254375" cy="3873500"/>
          </a:xfrm>
          <a:noFill/>
          <a:ln w="76200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8196" name="Picture 4" descr="chi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410200"/>
            <a:ext cx="8534400" cy="11064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55875" y="692150"/>
            <a:ext cx="3770313" cy="4105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Freeform 3"/>
          <p:cNvSpPr/>
          <p:nvPr/>
        </p:nvSpPr>
        <p:spPr>
          <a:xfrm>
            <a:off x="2628900" y="58738"/>
            <a:ext cx="3582988" cy="4529137"/>
          </a:xfrm>
          <a:noFill/>
          <a:ln w="101600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9220" name="Picture 4" descr="chi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410200"/>
            <a:ext cx="8534400" cy="11064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55875" y="692150"/>
            <a:ext cx="3770313" cy="41052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Freeform 3"/>
          <p:cNvSpPr/>
          <p:nvPr/>
        </p:nvSpPr>
        <p:spPr>
          <a:xfrm>
            <a:off x="2147888" y="933450"/>
            <a:ext cx="4995862" cy="3638550"/>
          </a:xfrm>
          <a:noFill/>
          <a:ln w="101600" cap="flat" cmpd="sng">
            <a:solidFill>
              <a:srgbClr val="FF66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pic>
        <p:nvPicPr>
          <p:cNvPr id="10244" name="Picture 4" descr="chi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5410200"/>
            <a:ext cx="8534400" cy="11064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76200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76200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292</Words>
  <Application>WPS 演示</Application>
  <PresentationFormat/>
  <Paragraphs>94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Wingdings</vt:lpstr>
      <vt:lpstr>华文楷体</vt:lpstr>
      <vt:lpstr>华文行楷</vt:lpstr>
      <vt:lpstr>Calibri Light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2021-06-18T15:17:40Z</cp:lastPrinted>
  <dcterms:created xsi:type="dcterms:W3CDTF">2021-06-18T15:17:40Z</dcterms:created>
  <dcterms:modified xsi:type="dcterms:W3CDTF">2021-11-09T11:42:47Z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83D6ECA93915424DA0734B58B1E327CF</vt:lpwstr>
  </property>
  <property fmtid="{D5CDD505-2E9C-101B-9397-08002B2CF9AE}" pid="7" name="KSOProductBuildVer">
    <vt:lpwstr>2052-11.1.0.11045</vt:lpwstr>
  </property>
</Properties>
</file>